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487" r:id="rId3"/>
    <p:sldId id="488" r:id="rId4"/>
    <p:sldId id="432" r:id="rId5"/>
    <p:sldId id="435" r:id="rId6"/>
    <p:sldId id="601" r:id="rId7"/>
    <p:sldId id="602" r:id="rId8"/>
    <p:sldId id="603" r:id="rId9"/>
    <p:sldId id="616" r:id="rId10"/>
    <p:sldId id="605" r:id="rId11"/>
    <p:sldId id="608" r:id="rId12"/>
    <p:sldId id="609" r:id="rId13"/>
    <p:sldId id="610" r:id="rId14"/>
    <p:sldId id="607" r:id="rId15"/>
    <p:sldId id="258" r:id="rId16"/>
    <p:sldId id="256" r:id="rId17"/>
    <p:sldId id="257" r:id="rId18"/>
    <p:sldId id="259" r:id="rId19"/>
    <p:sldId id="260" r:id="rId20"/>
    <p:sldId id="261" r:id="rId21"/>
    <p:sldId id="262" r:id="rId22"/>
    <p:sldId id="263" r:id="rId23"/>
    <p:sldId id="269" r:id="rId24"/>
    <p:sldId id="270" r:id="rId25"/>
    <p:sldId id="271" r:id="rId26"/>
    <p:sldId id="272" r:id="rId27"/>
    <p:sldId id="273" r:id="rId28"/>
    <p:sldId id="264" r:id="rId29"/>
    <p:sldId id="274" r:id="rId30"/>
    <p:sldId id="265" r:id="rId31"/>
    <p:sldId id="275" r:id="rId32"/>
    <p:sldId id="276" r:id="rId33"/>
    <p:sldId id="277" r:id="rId34"/>
    <p:sldId id="278" r:id="rId35"/>
    <p:sldId id="279" r:id="rId36"/>
    <p:sldId id="606" r:id="rId37"/>
    <p:sldId id="628" r:id="rId38"/>
    <p:sldId id="629" r:id="rId39"/>
    <p:sldId id="630" r:id="rId40"/>
    <p:sldId id="632" r:id="rId41"/>
    <p:sldId id="631" r:id="rId42"/>
    <p:sldId id="633" r:id="rId43"/>
    <p:sldId id="634" r:id="rId44"/>
    <p:sldId id="448" r:id="rId45"/>
    <p:sldId id="622" r:id="rId46"/>
    <p:sldId id="617" r:id="rId47"/>
    <p:sldId id="623" r:id="rId48"/>
    <p:sldId id="618" r:id="rId49"/>
    <p:sldId id="624" r:id="rId50"/>
    <p:sldId id="619" r:id="rId51"/>
    <p:sldId id="625" r:id="rId52"/>
    <p:sldId id="620" r:id="rId53"/>
    <p:sldId id="626" r:id="rId54"/>
    <p:sldId id="621" r:id="rId55"/>
    <p:sldId id="627" r:id="rId56"/>
    <p:sldId id="543" r:id="rId57"/>
    <p:sldId id="611" r:id="rId58"/>
    <p:sldId id="615" r:id="rId59"/>
    <p:sldId id="544" r:id="rId60"/>
    <p:sldId id="612" r:id="rId61"/>
    <p:sldId id="312" r:id="rId62"/>
    <p:sldId id="313" r:id="rId63"/>
    <p:sldId id="314" r:id="rId64"/>
    <p:sldId id="315" r:id="rId65"/>
    <p:sldId id="316" r:id="rId66"/>
    <p:sldId id="317" r:id="rId67"/>
    <p:sldId id="318" r:id="rId68"/>
    <p:sldId id="319" r:id="rId69"/>
    <p:sldId id="320" r:id="rId70"/>
    <p:sldId id="614" r:id="rId71"/>
    <p:sldId id="267" r:id="rId72"/>
    <p:sldId id="268" r:id="rId73"/>
    <p:sldId id="635" r:id="rId74"/>
    <p:sldId id="61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anay Tamang" initials="sT" lastIdx="1" clrIdx="0">
    <p:extLst>
      <p:ext uri="{19B8F6BF-5375-455C-9EA6-DF929625EA0E}">
        <p15:presenceInfo xmlns:p15="http://schemas.microsoft.com/office/powerpoint/2012/main" userId="62014914298b5b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9" autoAdjust="0"/>
    <p:restoredTop sz="94660"/>
  </p:normalViewPr>
  <p:slideViewPr>
    <p:cSldViewPr snapToGrid="0">
      <p:cViewPr varScale="1">
        <p:scale>
          <a:sx n="59" d="100"/>
          <a:sy n="59" d="100"/>
        </p:scale>
        <p:origin x="9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2D55-D6F6-4BB2-A3A2-787D2E7D1E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981B2-47F7-4D8A-B387-14536AAA8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323D12-9920-47DC-B4F9-0CAADF6A6CF3}"/>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266EB346-714D-4D41-937F-A98DCA41A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5665-E459-4016-BD5A-2F4FDB3FC3FA}"/>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80312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912-6526-4074-8EEC-188F969512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0775-20AD-466D-BDA2-1917744C72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E0E42-56BD-49D0-9503-EF599B0AEBB2}"/>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9A888E55-70D2-45DA-8D87-3941519FF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8D636-1307-4179-AE5D-70B10948F4DD}"/>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287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AEA62-F5D0-44D4-808B-E4E59062A4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12B57-F67E-4968-9C06-DFDF855DEC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25B8C-7764-4B3E-94F2-F6C66C867A8F}"/>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22526F5A-FAAB-4DEA-B9A8-A7F8B960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8871-B0F1-4A60-AC23-9D5032A469F6}"/>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14590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1910953"/>
            <a:ext cx="12192000" cy="4947047"/>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19125" y="705445"/>
            <a:ext cx="10953750" cy="1026914"/>
          </a:xfrm>
          <a:prstGeom prst="rect">
            <a:avLst/>
          </a:prstGeom>
        </p:spPr>
        <p:txBody>
          <a:bodyPr/>
          <a:lstStyle>
            <a:lvl1pPr>
              <a:defRPr sz="4359" spc="697"/>
            </a:lvl1pPr>
          </a:lstStyle>
          <a:p>
            <a:r>
              <a:t>Title Text</a:t>
            </a:r>
          </a:p>
        </p:txBody>
      </p:sp>
      <p:sp>
        <p:nvSpPr>
          <p:cNvPr id="32" name="Shape 32"/>
          <p:cNvSpPr>
            <a:spLocks noGrp="1"/>
          </p:cNvSpPr>
          <p:nvPr>
            <p:ph type="body" sz="quarter" idx="1"/>
          </p:nvPr>
        </p:nvSpPr>
        <p:spPr>
          <a:xfrm>
            <a:off x="619125" y="357187"/>
            <a:ext cx="10953750" cy="357188"/>
          </a:xfrm>
          <a:prstGeom prst="rect">
            <a:avLst/>
          </a:prstGeom>
        </p:spPr>
        <p:txBody>
          <a:bodyPr/>
          <a:lstStyle>
            <a:lvl1pPr marL="0" indent="0">
              <a:spcBef>
                <a:spcPts val="0"/>
              </a:spcBef>
              <a:buClrTx/>
              <a:buSzTx/>
              <a:buNone/>
              <a:defRPr sz="1687" cap="all" spc="270">
                <a:latin typeface="Avenir Book"/>
                <a:ea typeface="Avenir Book"/>
                <a:cs typeface="Avenir Book"/>
                <a:sym typeface="Avenir Book"/>
              </a:defRPr>
            </a:lvl1pPr>
            <a:lvl2pPr marL="0" indent="160729">
              <a:spcBef>
                <a:spcPts val="0"/>
              </a:spcBef>
              <a:buClrTx/>
              <a:buSzTx/>
              <a:buNone/>
              <a:defRPr sz="1687" cap="all" spc="270">
                <a:latin typeface="Avenir Book"/>
                <a:ea typeface="Avenir Book"/>
                <a:cs typeface="Avenir Book"/>
                <a:sym typeface="Avenir Book"/>
              </a:defRPr>
            </a:lvl2pPr>
            <a:lvl3pPr marL="0" indent="321457">
              <a:spcBef>
                <a:spcPts val="0"/>
              </a:spcBef>
              <a:buClrTx/>
              <a:buSzTx/>
              <a:buNone/>
              <a:defRPr sz="1687" cap="all" spc="270">
                <a:latin typeface="Avenir Book"/>
                <a:ea typeface="Avenir Book"/>
                <a:cs typeface="Avenir Book"/>
                <a:sym typeface="Avenir Book"/>
              </a:defRPr>
            </a:lvl3pPr>
            <a:lvl4pPr marL="0" indent="482186">
              <a:spcBef>
                <a:spcPts val="0"/>
              </a:spcBef>
              <a:buClrTx/>
              <a:buSzTx/>
              <a:buNone/>
              <a:defRPr sz="1687" cap="all" spc="270">
                <a:latin typeface="Avenir Book"/>
                <a:ea typeface="Avenir Book"/>
                <a:cs typeface="Avenir Book"/>
                <a:sym typeface="Avenir Book"/>
              </a:defRPr>
            </a:lvl4pPr>
            <a:lvl5pPr marL="0" indent="642915">
              <a:spcBef>
                <a:spcPts val="0"/>
              </a:spcBef>
              <a:buClrTx/>
              <a:buSzTx/>
              <a:buNone/>
              <a:defRPr sz="1687" cap="all" spc="270">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2327787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210193" y="6447770"/>
            <a:ext cx="372207" cy="273706"/>
          </a:xfrm>
          <a:prstGeom prst="rect">
            <a:avLst/>
          </a:prstGeom>
        </p:spPr>
        <p:txBody>
          <a:bodyPr lIns="65023" tIns="65023" rIns="65023" bIns="65023" anchor="b"/>
          <a:lstStyle>
            <a:lvl1pPr algn="r" defTabSz="914367">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038824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19125" y="3018235"/>
            <a:ext cx="10953750" cy="1562695"/>
          </a:xfrm>
          <a:prstGeom prst="rect">
            <a:avLst/>
          </a:prstGeom>
        </p:spPr>
        <p:txBody>
          <a:bodyPr/>
          <a:lstStyle>
            <a:lvl1pPr>
              <a:defRPr sz="4359" spc="697"/>
            </a:lvl1pPr>
          </a:lstStyle>
          <a:p>
            <a:r>
              <a:t>Title Text</a:t>
            </a:r>
          </a:p>
        </p:txBody>
      </p:sp>
      <p:sp>
        <p:nvSpPr>
          <p:cNvPr id="12" name="Shape 12"/>
          <p:cNvSpPr>
            <a:spLocks noGrp="1"/>
          </p:cNvSpPr>
          <p:nvPr>
            <p:ph type="body" sz="quarter" idx="1"/>
          </p:nvPr>
        </p:nvSpPr>
        <p:spPr>
          <a:xfrm>
            <a:off x="619125" y="2402086"/>
            <a:ext cx="10953750" cy="625078"/>
          </a:xfrm>
          <a:prstGeom prst="rect">
            <a:avLst/>
          </a:prstGeom>
        </p:spPr>
        <p:txBody>
          <a:bodyPr anchor="b"/>
          <a:lstStyle>
            <a:lvl1pPr marL="0" indent="0">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1pPr>
            <a:lvl2pPr marL="0" indent="160729">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2pPr>
            <a:lvl3pPr marL="0" indent="321457">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3pPr>
            <a:lvl4pPr marL="0" indent="482186">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4pPr>
            <a:lvl5pPr marL="0" indent="642915">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297866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1910953"/>
            <a:ext cx="12192000" cy="4947047"/>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19125" y="705445"/>
            <a:ext cx="10953750" cy="1026914"/>
          </a:xfrm>
          <a:prstGeom prst="rect">
            <a:avLst/>
          </a:prstGeom>
        </p:spPr>
        <p:txBody>
          <a:bodyPr/>
          <a:lstStyle>
            <a:lvl1pPr>
              <a:defRPr sz="4359" spc="697"/>
            </a:lvl1pPr>
          </a:lstStyle>
          <a:p>
            <a:r>
              <a:t>Title Text</a:t>
            </a:r>
          </a:p>
        </p:txBody>
      </p:sp>
      <p:sp>
        <p:nvSpPr>
          <p:cNvPr id="32" name="Shape 32"/>
          <p:cNvSpPr>
            <a:spLocks noGrp="1"/>
          </p:cNvSpPr>
          <p:nvPr>
            <p:ph type="body" sz="quarter" idx="1"/>
          </p:nvPr>
        </p:nvSpPr>
        <p:spPr>
          <a:xfrm>
            <a:off x="619125" y="357187"/>
            <a:ext cx="10953750" cy="357188"/>
          </a:xfrm>
          <a:prstGeom prst="rect">
            <a:avLst/>
          </a:prstGeom>
        </p:spPr>
        <p:txBody>
          <a:bodyPr/>
          <a:lstStyle>
            <a:lvl1pPr marL="0" indent="0">
              <a:spcBef>
                <a:spcPts val="0"/>
              </a:spcBef>
              <a:buClrTx/>
              <a:buSzTx/>
              <a:buNone/>
              <a:defRPr sz="1687" cap="all" spc="270">
                <a:latin typeface="Avenir Book"/>
                <a:ea typeface="Avenir Book"/>
                <a:cs typeface="Avenir Book"/>
                <a:sym typeface="Avenir Book"/>
              </a:defRPr>
            </a:lvl1pPr>
            <a:lvl2pPr marL="0" indent="160729">
              <a:spcBef>
                <a:spcPts val="0"/>
              </a:spcBef>
              <a:buClrTx/>
              <a:buSzTx/>
              <a:buNone/>
              <a:defRPr sz="1687" cap="all" spc="270">
                <a:latin typeface="Avenir Book"/>
                <a:ea typeface="Avenir Book"/>
                <a:cs typeface="Avenir Book"/>
                <a:sym typeface="Avenir Book"/>
              </a:defRPr>
            </a:lvl2pPr>
            <a:lvl3pPr marL="0" indent="321457">
              <a:spcBef>
                <a:spcPts val="0"/>
              </a:spcBef>
              <a:buClrTx/>
              <a:buSzTx/>
              <a:buNone/>
              <a:defRPr sz="1687" cap="all" spc="270">
                <a:latin typeface="Avenir Book"/>
                <a:ea typeface="Avenir Book"/>
                <a:cs typeface="Avenir Book"/>
                <a:sym typeface="Avenir Book"/>
              </a:defRPr>
            </a:lvl3pPr>
            <a:lvl4pPr marL="0" indent="482186">
              <a:spcBef>
                <a:spcPts val="0"/>
              </a:spcBef>
              <a:buClrTx/>
              <a:buSzTx/>
              <a:buNone/>
              <a:defRPr sz="1687" cap="all" spc="270">
                <a:latin typeface="Avenir Book"/>
                <a:ea typeface="Avenir Book"/>
                <a:cs typeface="Avenir Book"/>
                <a:sym typeface="Avenir Book"/>
              </a:defRPr>
            </a:lvl4pPr>
            <a:lvl5pPr marL="0" indent="642915">
              <a:spcBef>
                <a:spcPts val="0"/>
              </a:spcBef>
              <a:buClrTx/>
              <a:buSzTx/>
              <a:buNone/>
              <a:defRPr sz="1687" cap="all" spc="270">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378607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Shape 48"/>
          <p:cNvSpPr>
            <a:spLocks noGrp="1"/>
          </p:cNvSpPr>
          <p:nvPr>
            <p:ph type="pic" idx="13"/>
          </p:nvPr>
        </p:nvSpPr>
        <p:spPr>
          <a:xfrm>
            <a:off x="6090047" y="4465"/>
            <a:ext cx="6096000" cy="6858000"/>
          </a:xfrm>
          <a:prstGeom prst="rect">
            <a:avLst/>
          </a:prstGeom>
        </p:spPr>
        <p:txBody>
          <a:bodyPr lIns="91439" tIns="45719" rIns="91439" bIns="45719" anchor="t">
            <a:noAutofit/>
          </a:bodyPr>
          <a:lstStyle/>
          <a:p>
            <a:endParaRPr/>
          </a:p>
        </p:txBody>
      </p:sp>
      <p:sp>
        <p:nvSpPr>
          <p:cNvPr id="49" name="Shape 49"/>
          <p:cNvSpPr>
            <a:spLocks noGrp="1"/>
          </p:cNvSpPr>
          <p:nvPr>
            <p:ph type="title"/>
          </p:nvPr>
        </p:nvSpPr>
        <p:spPr>
          <a:xfrm>
            <a:off x="511969" y="3027164"/>
            <a:ext cx="5072063" cy="2098477"/>
          </a:xfrm>
          <a:prstGeom prst="rect">
            <a:avLst/>
          </a:prstGeom>
        </p:spPr>
        <p:txBody>
          <a:bodyPr/>
          <a:lstStyle/>
          <a:p>
            <a:r>
              <a:t>Title Text</a:t>
            </a:r>
          </a:p>
        </p:txBody>
      </p:sp>
      <p:sp>
        <p:nvSpPr>
          <p:cNvPr id="50" name="Shape 50"/>
          <p:cNvSpPr>
            <a:spLocks noGrp="1"/>
          </p:cNvSpPr>
          <p:nvPr>
            <p:ph type="body" sz="quarter" idx="1"/>
          </p:nvPr>
        </p:nvSpPr>
        <p:spPr>
          <a:xfrm>
            <a:off x="511969" y="2411016"/>
            <a:ext cx="5072063" cy="625078"/>
          </a:xfrm>
          <a:prstGeom prst="rect">
            <a:avLst/>
          </a:prstGeom>
        </p:spPr>
        <p:txBody>
          <a:bodyPr/>
          <a:lstStyle>
            <a:lvl1pPr marL="0" indent="0">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1pPr>
            <a:lvl2pPr marL="0" indent="160729">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2pPr>
            <a:lvl3pPr marL="0" indent="321457">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3pPr>
            <a:lvl4pPr marL="0" indent="482186">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4pPr>
            <a:lvl5pPr marL="0" indent="642915">
              <a:spcBef>
                <a:spcPts val="0"/>
              </a:spcBef>
              <a:buClrTx/>
              <a:buSzTx/>
              <a:buNone/>
              <a:defRPr sz="1687" cap="all" spc="270">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60264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785325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462110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096000" y="0"/>
            <a:ext cx="6096000" cy="6858000"/>
          </a:xfrm>
          <a:prstGeom prst="rect">
            <a:avLst/>
          </a:prstGeom>
        </p:spPr>
        <p:txBody>
          <a:bodyPr lIns="91439" tIns="45719" rIns="91439" bIns="45719" anchor="t">
            <a:noAutofit/>
          </a:bodyPr>
          <a:lstStyle/>
          <a:p>
            <a:endParaRPr/>
          </a:p>
        </p:txBody>
      </p:sp>
      <p:sp>
        <p:nvSpPr>
          <p:cNvPr id="76" name="Shape 76"/>
          <p:cNvSpPr>
            <a:spLocks noGrp="1"/>
          </p:cNvSpPr>
          <p:nvPr>
            <p:ph type="title"/>
          </p:nvPr>
        </p:nvSpPr>
        <p:spPr>
          <a:xfrm>
            <a:off x="619125" y="428625"/>
            <a:ext cx="4762500" cy="1303734"/>
          </a:xfrm>
          <a:prstGeom prst="rect">
            <a:avLst/>
          </a:prstGeom>
        </p:spPr>
        <p:txBody>
          <a:bodyPr/>
          <a:lstStyle/>
          <a:p>
            <a:r>
              <a:t>Title Text</a:t>
            </a:r>
          </a:p>
        </p:txBody>
      </p:sp>
      <p:sp>
        <p:nvSpPr>
          <p:cNvPr id="77" name="Shape 77"/>
          <p:cNvSpPr>
            <a:spLocks noGrp="1"/>
          </p:cNvSpPr>
          <p:nvPr>
            <p:ph type="body" sz="half"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3856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3190332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5" name="Shape 85"/>
          <p:cNvSpPr>
            <a:spLocks noGrp="1"/>
          </p:cNvSpPr>
          <p:nvPr>
            <p:ph type="body" idx="1"/>
          </p:nvPr>
        </p:nvSpPr>
        <p:spPr>
          <a:xfrm>
            <a:off x="619125" y="1062633"/>
            <a:ext cx="10953750" cy="47238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488951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3" name="Shape 93"/>
          <p:cNvSpPr>
            <a:spLocks noGrp="1"/>
          </p:cNvSpPr>
          <p:nvPr>
            <p:ph type="pic" sz="half" idx="13"/>
          </p:nvPr>
        </p:nvSpPr>
        <p:spPr>
          <a:xfrm>
            <a:off x="6096000" y="3430584"/>
            <a:ext cx="6096000" cy="3429001"/>
          </a:xfrm>
          <a:prstGeom prst="rect">
            <a:avLst/>
          </a:prstGeom>
        </p:spPr>
        <p:txBody>
          <a:bodyPr lIns="91439" tIns="45719" rIns="91439" bIns="45719" anchor="t">
            <a:noAutofit/>
          </a:bodyPr>
          <a:lstStyle/>
          <a:p>
            <a:endParaRPr/>
          </a:p>
        </p:txBody>
      </p:sp>
      <p:sp>
        <p:nvSpPr>
          <p:cNvPr id="94" name="Shape 94"/>
          <p:cNvSpPr>
            <a:spLocks noGrp="1"/>
          </p:cNvSpPr>
          <p:nvPr>
            <p:ph type="pic" sz="half" idx="14"/>
          </p:nvPr>
        </p:nvSpPr>
        <p:spPr>
          <a:xfrm>
            <a:off x="6096000" y="0"/>
            <a:ext cx="6096000" cy="3429000"/>
          </a:xfrm>
          <a:prstGeom prst="rect">
            <a:avLst/>
          </a:prstGeom>
        </p:spPr>
        <p:txBody>
          <a:bodyPr lIns="91439" tIns="45719" rIns="91439" bIns="45719" anchor="t">
            <a:noAutofit/>
          </a:bodyPr>
          <a:lstStyle/>
          <a:p>
            <a:endParaRPr/>
          </a:p>
        </p:txBody>
      </p:sp>
      <p:sp>
        <p:nvSpPr>
          <p:cNvPr id="95" name="Shape 95"/>
          <p:cNvSpPr>
            <a:spLocks noGrp="1"/>
          </p:cNvSpPr>
          <p:nvPr>
            <p:ph type="pic" idx="15"/>
          </p:nvPr>
        </p:nvSpPr>
        <p:spPr>
          <a:xfrm>
            <a:off x="0" y="0"/>
            <a:ext cx="6096000" cy="6858000"/>
          </a:xfrm>
          <a:prstGeom prst="rect">
            <a:avLst/>
          </a:prstGeom>
        </p:spPr>
        <p:txBody>
          <a:bodyPr lIns="91439" tIns="45719" rIns="91439" bIns="45719" anchor="t">
            <a:noAutofit/>
          </a:bodyPr>
          <a:lstStyle/>
          <a:p>
            <a:endParaRP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566242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190625" y="2080617"/>
            <a:ext cx="9810750" cy="366117"/>
          </a:xfrm>
          <a:prstGeom prst="rect">
            <a:avLst/>
          </a:prstGeom>
        </p:spPr>
        <p:txBody>
          <a:bodyPr anchor="t">
            <a:spAutoFit/>
          </a:bodyPr>
          <a:lstStyle>
            <a:lvl1pPr marL="0" indent="0" algn="ctr">
              <a:spcBef>
                <a:spcPts val="0"/>
              </a:spcBef>
              <a:buClrTx/>
              <a:buSzTx/>
              <a:buNone/>
              <a:defRPr sz="1687" cap="all" spc="270">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190625" y="946547"/>
            <a:ext cx="9810750" cy="508992"/>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7859" y="2540496"/>
            <a:ext cx="12192000" cy="4313039"/>
          </a:xfrm>
          <a:prstGeom prst="rect">
            <a:avLst/>
          </a:prstGeom>
        </p:spPr>
        <p:txBody>
          <a:bodyPr lIns="91439" tIns="45719" rIns="91439" bIns="45719" anchor="t">
            <a:noAutofit/>
          </a:bodyPr>
          <a:lstStyle/>
          <a:p>
            <a:endParaRPr/>
          </a:p>
        </p:txBody>
      </p:sp>
      <p:sp>
        <p:nvSpPr>
          <p:cNvPr id="115" name="Shape 1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63629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2" name="Shape 12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0611190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37" name="Shape 137"/>
          <p:cNvSpPr>
            <a:spLocks noGrp="1"/>
          </p:cNvSpPr>
          <p:nvPr>
            <p:ph type="title"/>
          </p:nvPr>
        </p:nvSpPr>
        <p:spPr>
          <a:xfrm>
            <a:off x="1190625" y="2268141"/>
            <a:ext cx="9810750" cy="2321719"/>
          </a:xfrm>
          <a:prstGeom prst="rect">
            <a:avLst/>
          </a:prstGeom>
        </p:spPr>
        <p:txBody>
          <a:bodyPr anchor="ctr"/>
          <a:lstStyle>
            <a:lvl1pPr algn="ctr">
              <a:defRPr sz="5625" cap="none" spc="0">
                <a:solidFill>
                  <a:srgbClr val="000000"/>
                </a:solidFill>
                <a:latin typeface="Helvetica Light"/>
                <a:ea typeface="Helvetica Light"/>
                <a:cs typeface="Helvetica Light"/>
                <a:sym typeface="Helvetica Light"/>
              </a:defRPr>
            </a:lvl1pPr>
          </a:lstStyle>
          <a:p>
            <a:r>
              <a:t>Title Text</a:t>
            </a:r>
          </a:p>
        </p:txBody>
      </p:sp>
      <p:sp>
        <p:nvSpPr>
          <p:cNvPr id="138" name="Shape 138"/>
          <p:cNvSpPr>
            <a:spLocks noGrp="1"/>
          </p:cNvSpPr>
          <p:nvPr>
            <p:ph type="sldNum" sz="quarter" idx="2"/>
          </p:nvPr>
        </p:nvSpPr>
        <p:spPr>
          <a:xfrm>
            <a:off x="5917310" y="6505277"/>
            <a:ext cx="304571" cy="297389"/>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78453270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5" name="Shape 145"/>
          <p:cNvSpPr>
            <a:spLocks noGrp="1"/>
          </p:cNvSpPr>
          <p:nvPr>
            <p:ph type="sldNum" sz="quarter" idx="2"/>
          </p:nvPr>
        </p:nvSpPr>
        <p:spPr>
          <a:xfrm>
            <a:off x="11252312" y="6395363"/>
            <a:ext cx="330088" cy="326113"/>
          </a:xfrm>
          <a:prstGeom prst="rect">
            <a:avLst/>
          </a:prstGeom>
        </p:spPr>
        <p:txBody>
          <a:bodyPr lIns="65023" tIns="65023" rIns="65023" bIns="65023" anchor="b"/>
          <a:lstStyle>
            <a:lvl1pPr algn="r" defTabSz="914367">
              <a:defRPr>
                <a:effectLst>
                  <a:outerShdw blurRad="12700" dist="25400" dir="2700000" rotWithShape="0">
                    <a:srgbClr val="000000"/>
                  </a:outerShdw>
                </a:effectLst>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3993996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152" name="Shape 152"/>
          <p:cNvSpPr>
            <a:spLocks noGrp="1"/>
          </p:cNvSpPr>
          <p:nvPr>
            <p:ph type="sldNum" sz="quarter" idx="2"/>
          </p:nvPr>
        </p:nvSpPr>
        <p:spPr>
          <a:xfrm>
            <a:off x="10955528" y="6248400"/>
            <a:ext cx="322074" cy="326113"/>
          </a:xfrm>
          <a:prstGeom prst="rect">
            <a:avLst/>
          </a:prstGeom>
        </p:spPr>
        <p:txBody>
          <a:bodyPr lIns="65023" tIns="65023" rIns="65023" bIns="65023"/>
          <a:lstStyle>
            <a:lvl1pPr algn="r" defTabSz="914367">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77080862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sp>
        <p:nvSpPr>
          <p:cNvPr id="159" name="Shape 159"/>
          <p:cNvSpPr>
            <a:spLocks noGrp="1"/>
          </p:cNvSpPr>
          <p:nvPr>
            <p:ph type="sldNum" sz="quarter" idx="2"/>
          </p:nvPr>
        </p:nvSpPr>
        <p:spPr>
          <a:xfrm>
            <a:off x="11282769" y="6386693"/>
            <a:ext cx="299631" cy="304440"/>
          </a:xfrm>
          <a:prstGeom prst="rect">
            <a:avLst/>
          </a:prstGeom>
        </p:spPr>
        <p:txBody>
          <a:bodyPr lIns="65023" tIns="65023" rIns="65023" bIns="65023" anchor="ctr"/>
          <a:lstStyle>
            <a:lvl1pPr algn="r" defTabSz="914367">
              <a:defRPr sz="1125">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5564368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173" name="Shape 173"/>
          <p:cNvSpPr>
            <a:spLocks noGrp="1"/>
          </p:cNvSpPr>
          <p:nvPr>
            <p:ph type="sldNum" sz="quarter" idx="2"/>
          </p:nvPr>
        </p:nvSpPr>
        <p:spPr>
          <a:xfrm>
            <a:off x="8415529" y="6356349"/>
            <a:ext cx="322073" cy="326113"/>
          </a:xfrm>
          <a:prstGeom prst="rect">
            <a:avLst/>
          </a:prstGeom>
        </p:spPr>
        <p:txBody>
          <a:bodyPr lIns="65023" tIns="65023" rIns="65023" bIns="65023"/>
          <a:lstStyle>
            <a:lvl1pPr algn="r" defTabSz="914367">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7637576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3_Default">
    <p:spTree>
      <p:nvGrpSpPr>
        <p:cNvPr id="1" name=""/>
        <p:cNvGrpSpPr/>
        <p:nvPr/>
      </p:nvGrpSpPr>
      <p:grpSpPr>
        <a:xfrm>
          <a:off x="0" y="0"/>
          <a:ext cx="0" cy="0"/>
          <a:chOff x="0" y="0"/>
          <a:chExt cx="0" cy="0"/>
        </a:xfrm>
      </p:grpSpPr>
      <p:sp>
        <p:nvSpPr>
          <p:cNvPr id="180" name="Shape 180"/>
          <p:cNvSpPr>
            <a:spLocks noGrp="1"/>
          </p:cNvSpPr>
          <p:nvPr>
            <p:ph type="sldNum" sz="quarter" idx="2"/>
          </p:nvPr>
        </p:nvSpPr>
        <p:spPr>
          <a:xfrm>
            <a:off x="10955528" y="6248400"/>
            <a:ext cx="322074" cy="326113"/>
          </a:xfrm>
          <a:prstGeom prst="rect">
            <a:avLst/>
          </a:prstGeom>
        </p:spPr>
        <p:txBody>
          <a:bodyPr lIns="65023" tIns="65023" rIns="65023" bIns="65023"/>
          <a:lstStyle>
            <a:lvl1pPr algn="r" defTabSz="914367">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00817626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C423-EC22-4AC6-8E4B-22F3679101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C08015-60B7-4674-8D62-8ECC86C941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EE92C-42E9-4C5F-8094-E219E96D41D9}"/>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72D34785-33FB-4AC4-BBAA-25EC53505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9D115-0FBB-4E09-A16C-EF2F7EB3562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41712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1_Default 0">
    <p:spTree>
      <p:nvGrpSpPr>
        <p:cNvPr id="1" name=""/>
        <p:cNvGrpSpPr/>
        <p:nvPr/>
      </p:nvGrpSpPr>
      <p:grpSpPr>
        <a:xfrm>
          <a:off x="0" y="0"/>
          <a:ext cx="0" cy="0"/>
          <a:chOff x="0" y="0"/>
          <a:chExt cx="0" cy="0"/>
        </a:xfrm>
      </p:grpSpPr>
      <p:sp>
        <p:nvSpPr>
          <p:cNvPr id="187" name="Shape 187"/>
          <p:cNvSpPr>
            <a:spLocks noGrp="1"/>
          </p:cNvSpPr>
          <p:nvPr>
            <p:ph type="sldNum" sz="quarter" idx="2"/>
          </p:nvPr>
        </p:nvSpPr>
        <p:spPr>
          <a:xfrm>
            <a:off x="10955528" y="6248400"/>
            <a:ext cx="322074" cy="326113"/>
          </a:xfrm>
          <a:prstGeom prst="rect">
            <a:avLst/>
          </a:prstGeom>
        </p:spPr>
        <p:txBody>
          <a:bodyPr lIns="65023" tIns="65023" rIns="65023" bIns="65023"/>
          <a:lstStyle>
            <a:lvl1pPr algn="r" defTabSz="914367">
              <a:defRPr>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69825855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194" name="Shape 194"/>
          <p:cNvSpPr>
            <a:spLocks noGrp="1"/>
          </p:cNvSpPr>
          <p:nvPr>
            <p:ph type="title"/>
          </p:nvPr>
        </p:nvSpPr>
        <p:spPr>
          <a:xfrm>
            <a:off x="1190625" y="1151930"/>
            <a:ext cx="9810750" cy="2321719"/>
          </a:xfrm>
          <a:prstGeom prst="rect">
            <a:avLst/>
          </a:prstGeom>
        </p:spPr>
        <p:txBody>
          <a:bodyPr anchor="b"/>
          <a:lstStyle>
            <a:lvl1pPr algn="ctr">
              <a:defRPr sz="5625" cap="none" spc="0">
                <a:solidFill>
                  <a:srgbClr val="000000"/>
                </a:solidFill>
                <a:latin typeface="Helvetica Light"/>
                <a:ea typeface="Helvetica Light"/>
                <a:cs typeface="Helvetica Light"/>
                <a:sym typeface="Helvetica Light"/>
              </a:defRPr>
            </a:lvl1pPr>
          </a:lstStyle>
          <a:p>
            <a:r>
              <a:t>Title Text</a:t>
            </a:r>
          </a:p>
        </p:txBody>
      </p:sp>
      <p:sp>
        <p:nvSpPr>
          <p:cNvPr id="195" name="Shape 195"/>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250">
                <a:solidFill>
                  <a:srgbClr val="000000"/>
                </a:solidFill>
                <a:latin typeface="Helvetica Light"/>
                <a:ea typeface="Helvetica Light"/>
                <a:cs typeface="Helvetica Light"/>
                <a:sym typeface="Helvetica Light"/>
              </a:defRPr>
            </a:lvl1pPr>
            <a:lvl2pPr marL="0" indent="160729" algn="ctr">
              <a:spcBef>
                <a:spcPts val="0"/>
              </a:spcBef>
              <a:buClrTx/>
              <a:buSzTx/>
              <a:buNone/>
              <a:defRPr sz="2250">
                <a:solidFill>
                  <a:srgbClr val="000000"/>
                </a:solidFill>
                <a:latin typeface="Helvetica Light"/>
                <a:ea typeface="Helvetica Light"/>
                <a:cs typeface="Helvetica Light"/>
                <a:sym typeface="Helvetica Light"/>
              </a:defRPr>
            </a:lvl2pPr>
            <a:lvl3pPr marL="0" indent="321457" algn="ctr">
              <a:spcBef>
                <a:spcPts val="0"/>
              </a:spcBef>
              <a:buClrTx/>
              <a:buSzTx/>
              <a:buNone/>
              <a:defRPr sz="2250">
                <a:solidFill>
                  <a:srgbClr val="000000"/>
                </a:solidFill>
                <a:latin typeface="Helvetica Light"/>
                <a:ea typeface="Helvetica Light"/>
                <a:cs typeface="Helvetica Light"/>
                <a:sym typeface="Helvetica Light"/>
              </a:defRPr>
            </a:lvl3pPr>
            <a:lvl4pPr marL="0" indent="482186" algn="ctr">
              <a:spcBef>
                <a:spcPts val="0"/>
              </a:spcBef>
              <a:buClrTx/>
              <a:buSzTx/>
              <a:buNone/>
              <a:defRPr sz="2250">
                <a:solidFill>
                  <a:srgbClr val="000000"/>
                </a:solidFill>
                <a:latin typeface="Helvetica Light"/>
                <a:ea typeface="Helvetica Light"/>
                <a:cs typeface="Helvetica Light"/>
                <a:sym typeface="Helvetica Light"/>
              </a:defRPr>
            </a:lvl4pPr>
            <a:lvl5pPr marL="0" indent="642915" algn="ctr">
              <a:spcBef>
                <a:spcPts val="0"/>
              </a:spcBef>
              <a:buClrTx/>
              <a:buSzTx/>
              <a:buNone/>
              <a:defRPr sz="225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5917310" y="6505277"/>
            <a:ext cx="304571" cy="297389"/>
          </a:xfrm>
          <a:prstGeom prst="rect">
            <a:avLst/>
          </a:prstGeom>
        </p:spPr>
        <p:txBody>
          <a:bodyPr/>
          <a:lstStyle>
            <a:lvl1pP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8679704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203" name="Shape 203"/>
          <p:cNvSpPr>
            <a:spLocks noGrp="1"/>
          </p:cNvSpPr>
          <p:nvPr>
            <p:ph type="body" sz="quarter" idx="1"/>
          </p:nvPr>
        </p:nvSpPr>
        <p:spPr>
          <a:xfrm>
            <a:off x="1190625" y="4473774"/>
            <a:ext cx="9810750" cy="366117"/>
          </a:xfrm>
          <a:prstGeom prst="rect">
            <a:avLst/>
          </a:prstGeom>
        </p:spPr>
        <p:txBody>
          <a:bodyPr/>
          <a:lstStyle>
            <a:lvl1pPr marL="0" indent="0" algn="ctr">
              <a:spcBef>
                <a:spcPts val="0"/>
              </a:spcBef>
              <a:buClrTx/>
              <a:buSzTx/>
              <a:buNone/>
              <a:defRPr sz="1687" cap="all" spc="270">
                <a:solidFill>
                  <a:srgbClr val="55D8FF"/>
                </a:solidFill>
              </a:defRPr>
            </a:lvl1pPr>
            <a:lvl2pPr marL="550644" indent="-220257" algn="ctr">
              <a:spcBef>
                <a:spcPts val="0"/>
              </a:spcBef>
              <a:buClrTx/>
              <a:defRPr sz="1687" cap="all" spc="270">
                <a:solidFill>
                  <a:srgbClr val="55D8FF"/>
                </a:solidFill>
              </a:defRPr>
            </a:lvl2pPr>
            <a:lvl3pPr marL="881031" indent="-220257" algn="ctr">
              <a:spcBef>
                <a:spcPts val="0"/>
              </a:spcBef>
              <a:buClrTx/>
              <a:defRPr sz="1687" cap="all" spc="270">
                <a:solidFill>
                  <a:srgbClr val="55D8FF"/>
                </a:solidFill>
              </a:defRPr>
            </a:lvl3pPr>
            <a:lvl4pPr marL="1211417" indent="-220257" algn="ctr">
              <a:spcBef>
                <a:spcPts val="0"/>
              </a:spcBef>
              <a:buClrTx/>
              <a:defRPr sz="1687" cap="all" spc="270">
                <a:solidFill>
                  <a:srgbClr val="55D8FF"/>
                </a:solidFill>
              </a:defRPr>
            </a:lvl4pPr>
            <a:lvl5pPr marL="1541804" indent="-220257" algn="ctr">
              <a:spcBef>
                <a:spcPts val="0"/>
              </a:spcBef>
              <a:buClrTx/>
              <a:defRPr sz="1687" cap="all" spc="270">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204" name="Shape 204"/>
          <p:cNvSpPr>
            <a:spLocks noGrp="1"/>
          </p:cNvSpPr>
          <p:nvPr>
            <p:ph type="body" sz="quarter" idx="13"/>
          </p:nvPr>
        </p:nvSpPr>
        <p:spPr>
          <a:xfrm>
            <a:off x="1190625" y="2986981"/>
            <a:ext cx="9810750" cy="508992"/>
          </a:xfrm>
          <a:prstGeom prst="rect">
            <a:avLst/>
          </a:prstGeom>
        </p:spPr>
        <p:txBody>
          <a:bodyPr/>
          <a:lstStyle>
            <a:lvl1pPr marL="0" indent="0" algn="ctr">
              <a:spcBef>
                <a:spcPts val="0"/>
              </a:spcBef>
              <a:buClrTx/>
              <a:buSzTx/>
              <a:buNone/>
              <a:defRPr/>
            </a:lvl1pPr>
          </a:lstStyle>
          <a:p>
            <a:pPr marL="0" indent="0" algn="ctr">
              <a:spcBef>
                <a:spcPts val="0"/>
              </a:spcBef>
              <a:buClrTx/>
              <a:buSzTx/>
              <a:buNone/>
            </a:pPr>
            <a:endParaRPr/>
          </a:p>
        </p:txBody>
      </p:sp>
      <p:sp>
        <p:nvSpPr>
          <p:cNvPr id="205" name="Shape 2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23352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4_Default">
    <p:spTree>
      <p:nvGrpSpPr>
        <p:cNvPr id="1" name=""/>
        <p:cNvGrpSpPr/>
        <p:nvPr/>
      </p:nvGrpSpPr>
      <p:grpSpPr>
        <a:xfrm>
          <a:off x="0" y="0"/>
          <a:ext cx="0" cy="0"/>
          <a:chOff x="0" y="0"/>
          <a:chExt cx="0" cy="0"/>
        </a:xfrm>
      </p:grpSpPr>
      <p:sp>
        <p:nvSpPr>
          <p:cNvPr id="212" name="Shape 212"/>
          <p:cNvSpPr>
            <a:spLocks noGrp="1"/>
          </p:cNvSpPr>
          <p:nvPr>
            <p:ph type="title"/>
          </p:nvPr>
        </p:nvSpPr>
        <p:spPr>
          <a:xfrm>
            <a:off x="-1" y="6705600"/>
            <a:ext cx="3556001" cy="152401"/>
          </a:xfrm>
          <a:prstGeom prst="rect">
            <a:avLst/>
          </a:prstGeom>
        </p:spPr>
        <p:txBody>
          <a:bodyPr lIns="65023" tIns="65023" rIns="65023" bIns="65023" anchor="ctr"/>
          <a:lstStyle>
            <a:lvl1pPr algn="ctr" defTabSz="914367">
              <a:defRPr sz="773" cap="none" spc="0">
                <a:solidFill>
                  <a:srgbClr val="777777"/>
                </a:solidFill>
                <a:latin typeface="Arial"/>
                <a:ea typeface="Arial"/>
                <a:cs typeface="Arial"/>
                <a:sym typeface="Arial"/>
              </a:defRPr>
            </a:lvl1pPr>
          </a:lstStyle>
          <a:p>
            <a:r>
              <a:t>Title Text</a:t>
            </a:r>
          </a:p>
        </p:txBody>
      </p:sp>
      <p:sp>
        <p:nvSpPr>
          <p:cNvPr id="213" name="Shape 213"/>
          <p:cNvSpPr>
            <a:spLocks noGrp="1"/>
          </p:cNvSpPr>
          <p:nvPr>
            <p:ph type="body" idx="1"/>
          </p:nvPr>
        </p:nvSpPr>
        <p:spPr>
          <a:xfrm>
            <a:off x="-1" y="0"/>
            <a:ext cx="12192001" cy="6705601"/>
          </a:xfrm>
          <a:prstGeom prst="rect">
            <a:avLst/>
          </a:prstGeom>
        </p:spPr>
        <p:txBody>
          <a:bodyPr lIns="65023" tIns="65023" rIns="65023" bIns="65023"/>
          <a:lstStyle>
            <a:lvl1pPr marL="342888" indent="-342888" algn="ctr" defTabSz="914367">
              <a:spcBef>
                <a:spcPts val="3586"/>
              </a:spcBef>
              <a:buClrTx/>
              <a:buSzTx/>
              <a:buNone/>
              <a:defRPr sz="5906" b="1" i="1">
                <a:effectLst>
                  <a:outerShdw blurRad="12700" dist="38100" dir="2700000" rotWithShape="0">
                    <a:srgbClr val="808080"/>
                  </a:outerShdw>
                </a:effectLst>
                <a:latin typeface="Arial"/>
                <a:ea typeface="Arial"/>
                <a:cs typeface="Arial"/>
                <a:sym typeface="Arial"/>
              </a:defRPr>
            </a:lvl1pPr>
            <a:lvl2pPr marL="924190" indent="-602732" algn="ctr" defTabSz="914367">
              <a:spcBef>
                <a:spcPts val="3586"/>
              </a:spcBef>
              <a:buClrTx/>
              <a:buSzPct val="100000"/>
              <a:buChar char="–"/>
              <a:defRPr sz="5906" b="1" i="1">
                <a:effectLst>
                  <a:outerShdw blurRad="12700" dist="38100" dir="2700000" rotWithShape="0">
                    <a:srgbClr val="808080"/>
                  </a:outerShdw>
                </a:effectLst>
                <a:latin typeface="Arial"/>
                <a:ea typeface="Arial"/>
                <a:cs typeface="Arial"/>
                <a:sym typeface="Arial"/>
              </a:defRPr>
            </a:lvl2pPr>
            <a:lvl3pPr marL="1205465" indent="-562550" algn="ctr" defTabSz="914367">
              <a:spcBef>
                <a:spcPts val="3586"/>
              </a:spcBef>
              <a:buClrTx/>
              <a:buSzPct val="100000"/>
              <a:defRPr sz="5906" b="1" i="1">
                <a:effectLst>
                  <a:outerShdw blurRad="12700" dist="38100" dir="2700000" rotWithShape="0">
                    <a:srgbClr val="808080"/>
                  </a:outerShdw>
                </a:effectLst>
                <a:latin typeface="Arial"/>
                <a:ea typeface="Arial"/>
                <a:cs typeface="Arial"/>
                <a:sym typeface="Arial"/>
              </a:defRPr>
            </a:lvl3pPr>
            <a:lvl4pPr marL="1639432" indent="-675060" algn="ctr" defTabSz="914367">
              <a:spcBef>
                <a:spcPts val="3586"/>
              </a:spcBef>
              <a:buClrTx/>
              <a:buSzPct val="100000"/>
              <a:buChar char="–"/>
              <a:defRPr sz="5906" b="1" i="1">
                <a:effectLst>
                  <a:outerShdw blurRad="12700" dist="38100" dir="2700000" rotWithShape="0">
                    <a:srgbClr val="808080"/>
                  </a:outerShdw>
                </a:effectLst>
                <a:latin typeface="Arial"/>
                <a:ea typeface="Arial"/>
                <a:cs typeface="Arial"/>
                <a:sym typeface="Arial"/>
              </a:defRPr>
            </a:lvl4pPr>
            <a:lvl5pPr marL="2035896" indent="-750067" algn="ctr" defTabSz="914367">
              <a:spcBef>
                <a:spcPts val="3586"/>
              </a:spcBef>
              <a:buClrTx/>
              <a:buSzPct val="100000"/>
              <a:buChar char="»"/>
              <a:defRPr sz="5906" b="1" i="1">
                <a:effectLst>
                  <a:outerShdw blurRad="12700" dist="38100" dir="2700000" rotWithShape="0">
                    <a:srgbClr val="808080"/>
                  </a:outerShdw>
                </a:effectLst>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11938856" y="6656671"/>
            <a:ext cx="253144" cy="250259"/>
          </a:xfrm>
          <a:prstGeom prst="rect">
            <a:avLst/>
          </a:prstGeom>
        </p:spPr>
        <p:txBody>
          <a:bodyPr lIns="65023" tIns="65023" rIns="65023" bIns="65023" anchor="ctr"/>
          <a:lstStyle>
            <a:lvl1pPr algn="r" defTabSz="914367">
              <a:defRPr sz="773">
                <a:solidFill>
                  <a:srgbClr val="777777"/>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5330085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6C8A-4D56-4345-8A86-6E7AD572A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668EF-BEAF-432D-88CC-EB09310BFC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59A4-7742-49B2-B1D6-1BA26552E976}"/>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D2F4E95B-BDA3-42C9-A978-25FDF7FB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5ED24-3CAC-4D52-AF73-81C6F7861929}"/>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09321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258D-26F6-4AB1-9E0F-83E78CF17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04C76-F995-4168-97BE-6AD01B7CFC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651D7-7F77-4F1D-82E6-1CD0A69839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DB123A-F7B9-49FC-83EC-30C714BD2BAC}"/>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6" name="Footer Placeholder 5">
            <a:extLst>
              <a:ext uri="{FF2B5EF4-FFF2-40B4-BE49-F238E27FC236}">
                <a16:creationId xmlns:a16="http://schemas.microsoft.com/office/drawing/2014/main" id="{F0EC81C6-C2E8-4A2A-B570-69AA8137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1955-4606-484A-92AE-24DDD6A8C110}"/>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410455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164-6AA3-4D33-AFCB-EF0F1D0C4C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6CEC7-2E1A-45BB-B881-93BD73BE8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421D8C-E35C-43E2-B675-F58162DCC4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19D4F-4198-494A-BF73-B519960AF1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3B9459-81A6-4D58-BED4-88C5E9E866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5B11F-5A2F-480E-BF9D-27AD0440997C}"/>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8" name="Footer Placeholder 7">
            <a:extLst>
              <a:ext uri="{FF2B5EF4-FFF2-40B4-BE49-F238E27FC236}">
                <a16:creationId xmlns:a16="http://schemas.microsoft.com/office/drawing/2014/main" id="{A8EF8AFF-241C-498A-B727-50BDA0C94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BAF94-2654-470A-B9BB-D4DDC3EDE04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149343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40C0-A7E1-4F5E-BC0C-DB63BC9CE9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C2BD-A6E2-4413-86D8-3B4775603D56}"/>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4" name="Footer Placeholder 3">
            <a:extLst>
              <a:ext uri="{FF2B5EF4-FFF2-40B4-BE49-F238E27FC236}">
                <a16:creationId xmlns:a16="http://schemas.microsoft.com/office/drawing/2014/main" id="{AB07D61C-D272-41D2-9E17-6BBE87D543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01A9-2323-4F78-8C28-6BB61111C2B2}"/>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209874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73E85-AD98-49B3-A3BA-532F7F58EE53}"/>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3" name="Footer Placeholder 2">
            <a:extLst>
              <a:ext uri="{FF2B5EF4-FFF2-40B4-BE49-F238E27FC236}">
                <a16:creationId xmlns:a16="http://schemas.microsoft.com/office/drawing/2014/main" id="{D7ECF7D7-C7AF-4691-975B-23D6B7BC6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5DB99-B670-48FE-986D-AC3477C31F57}"/>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96133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40-CDBC-4B3D-A38B-43EFAE209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3A987-8E25-43CE-A412-15516869DC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6D3E5-6F88-4BBC-94A5-6B47D0BD0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FE0DF7-A5E8-4357-99CC-D080FAE27E8E}"/>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6" name="Footer Placeholder 5">
            <a:extLst>
              <a:ext uri="{FF2B5EF4-FFF2-40B4-BE49-F238E27FC236}">
                <a16:creationId xmlns:a16="http://schemas.microsoft.com/office/drawing/2014/main" id="{03D3B9FC-E9F9-4CC8-8D4A-B2D344AB0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9F76C-4683-40AB-9A6D-914515AD4D01}"/>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66521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E73-6901-4BDE-81D4-77C1A98CE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F1C77B-B153-4A2D-A80A-2AF18F801D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5DC2B1-C195-4155-AB9B-9C33DEAA1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2D4121-D906-4EE6-AE5C-F0F7FC24E45C}"/>
              </a:ext>
            </a:extLst>
          </p:cNvPr>
          <p:cNvSpPr>
            <a:spLocks noGrp="1"/>
          </p:cNvSpPr>
          <p:nvPr>
            <p:ph type="dt" sz="half" idx="10"/>
          </p:nvPr>
        </p:nvSpPr>
        <p:spPr/>
        <p:txBody>
          <a:bodyPr/>
          <a:lstStyle/>
          <a:p>
            <a:fld id="{18432387-EF95-43A0-B65E-2234BF7DB77A}" type="datetimeFigureOut">
              <a:rPr lang="en-US" smtClean="0"/>
              <a:t>12/2/2018</a:t>
            </a:fld>
            <a:endParaRPr lang="en-US"/>
          </a:p>
        </p:txBody>
      </p:sp>
      <p:sp>
        <p:nvSpPr>
          <p:cNvPr id="6" name="Footer Placeholder 5">
            <a:extLst>
              <a:ext uri="{FF2B5EF4-FFF2-40B4-BE49-F238E27FC236}">
                <a16:creationId xmlns:a16="http://schemas.microsoft.com/office/drawing/2014/main" id="{A972986A-6D7D-4283-9C4C-B3F917D13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8A740-97E4-41D1-A8F8-B1E2EF5203E8}"/>
              </a:ext>
            </a:extLst>
          </p:cNvPr>
          <p:cNvSpPr>
            <a:spLocks noGrp="1"/>
          </p:cNvSpPr>
          <p:nvPr>
            <p:ph type="sldNum" sz="quarter" idx="12"/>
          </p:nvPr>
        </p:nvSpPr>
        <p:spPr/>
        <p:txBody>
          <a:bodyPr/>
          <a:lstStyle/>
          <a:p>
            <a:fld id="{0C211003-7FC4-4E34-8846-0E67745CC278}" type="slidenum">
              <a:rPr lang="en-US" smtClean="0"/>
              <a:t>‹#›</a:t>
            </a:fld>
            <a:endParaRPr lang="en-US"/>
          </a:p>
        </p:txBody>
      </p:sp>
    </p:spTree>
    <p:extLst>
      <p:ext uri="{BB962C8B-B14F-4D97-AF65-F5344CB8AC3E}">
        <p14:creationId xmlns:p14="http://schemas.microsoft.com/office/powerpoint/2010/main" val="411165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A4835-0D33-43C7-96B6-F4DD4F783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FA9F3-8DD4-4BB5-8CB3-F28109F1B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11B56-D2A9-4DFE-80C3-ED3EA848ED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32387-EF95-43A0-B65E-2234BF7DB77A}" type="datetimeFigureOut">
              <a:rPr lang="en-US" smtClean="0"/>
              <a:t>12/2/2018</a:t>
            </a:fld>
            <a:endParaRPr lang="en-US"/>
          </a:p>
        </p:txBody>
      </p:sp>
      <p:sp>
        <p:nvSpPr>
          <p:cNvPr id="5" name="Footer Placeholder 4">
            <a:extLst>
              <a:ext uri="{FF2B5EF4-FFF2-40B4-BE49-F238E27FC236}">
                <a16:creationId xmlns:a16="http://schemas.microsoft.com/office/drawing/2014/main" id="{313C1142-3C77-4AE9-8356-EE04651A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B744F-B655-4BBF-853A-015A6BD09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11003-7FC4-4E34-8846-0E67745CC278}" type="slidenum">
              <a:rPr lang="en-US" smtClean="0"/>
              <a:t>‹#›</a:t>
            </a:fld>
            <a:endParaRPr lang="en-US"/>
          </a:p>
        </p:txBody>
      </p:sp>
    </p:spTree>
    <p:extLst>
      <p:ext uri="{BB962C8B-B14F-4D97-AF65-F5344CB8AC3E}">
        <p14:creationId xmlns:p14="http://schemas.microsoft.com/office/powerpoint/2010/main" val="694168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19125" y="428625"/>
            <a:ext cx="10953750" cy="100012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619125" y="1419820"/>
            <a:ext cx="10953750" cy="47238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17404" y="6509742"/>
            <a:ext cx="291747" cy="297389"/>
          </a:xfrm>
          <a:prstGeom prst="rect">
            <a:avLst/>
          </a:prstGeom>
          <a:ln w="12700">
            <a:miter lim="400000"/>
          </a:ln>
        </p:spPr>
        <p:txBody>
          <a:bodyPr wrap="none" lIns="50800" tIns="50800" rIns="50800" bIns="50800">
            <a:spAutoFit/>
          </a:bodyPr>
          <a:lstStyle>
            <a:lvl1pPr>
              <a:defRPr sz="1266"/>
            </a:lvl1pPr>
          </a:lstStyle>
          <a:p>
            <a:fld id="{86CB4B4D-7CA3-9044-876B-883B54F8677D}" type="slidenum">
              <a:t>‹#›</a:t>
            </a:fld>
            <a:endParaRPr/>
          </a:p>
        </p:txBody>
      </p:sp>
    </p:spTree>
    <p:extLst>
      <p:ext uri="{BB962C8B-B14F-4D97-AF65-F5344CB8AC3E}">
        <p14:creationId xmlns:p14="http://schemas.microsoft.com/office/powerpoint/2010/main" val="363197458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Lst>
  <p:transition spd="med"/>
  <p:txStyles>
    <p:titleStyle>
      <a:lvl1pPr marL="0" marR="0" indent="0"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1pPr>
      <a:lvl2pPr marL="0" marR="0" indent="160729"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2pPr>
      <a:lvl3pPr marL="0" marR="0" indent="321457"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3pPr>
      <a:lvl4pPr marL="0" marR="0" indent="482186"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4pPr>
      <a:lvl5pPr marL="0" marR="0" indent="642915"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5pPr>
      <a:lvl6pPr marL="0" marR="0" indent="803643"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6pPr>
      <a:lvl7pPr marL="0" marR="0" indent="964372"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7pPr>
      <a:lvl8pPr marL="0" marR="0" indent="1125101"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8pPr>
      <a:lvl9pPr marL="0" marR="0" indent="1285829" algn="l" defTabSz="410751" rtl="0" latinLnBrk="0">
        <a:lnSpc>
          <a:spcPct val="100000"/>
        </a:lnSpc>
        <a:spcBef>
          <a:spcPts val="0"/>
        </a:spcBef>
        <a:spcAft>
          <a:spcPts val="0"/>
        </a:spcAft>
        <a:buClrTx/>
        <a:buSzTx/>
        <a:buFontTx/>
        <a:buNone/>
        <a:tabLst/>
        <a:defRPr sz="3164" b="0" i="0" u="none" strike="noStrike" cap="all" spc="506" baseline="0">
          <a:ln>
            <a:noFill/>
          </a:ln>
          <a:solidFill>
            <a:srgbClr val="FFFFFF"/>
          </a:solidFill>
          <a:uFillTx/>
          <a:latin typeface="+mn-lt"/>
          <a:ea typeface="+mn-ea"/>
          <a:cs typeface="+mn-cs"/>
          <a:sym typeface="Avenir Light"/>
        </a:defRPr>
      </a:lvl9pPr>
    </p:titleStyle>
    <p:bodyStyle>
      <a:lvl1pPr marL="330387"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1pPr>
      <a:lvl2pPr marL="660773"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2pPr>
      <a:lvl3pPr marL="991160"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3pPr>
      <a:lvl4pPr marL="1321547"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4pPr>
      <a:lvl5pPr marL="1651933"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5pPr>
      <a:lvl6pPr marL="1982320"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6pPr>
      <a:lvl7pPr marL="2312707"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7pPr>
      <a:lvl8pPr marL="2643094"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8pPr>
      <a:lvl9pPr marL="2973480" marR="0" indent="-330387" algn="l" defTabSz="410751" latinLnBrk="0">
        <a:lnSpc>
          <a:spcPct val="100000"/>
        </a:lnSpc>
        <a:spcBef>
          <a:spcPts val="2953"/>
        </a:spcBef>
        <a:spcAft>
          <a:spcPts val="0"/>
        </a:spcAft>
        <a:buClr>
          <a:srgbClr val="646464"/>
        </a:buClr>
        <a:buSzPct val="90000"/>
        <a:buFontTx/>
        <a:buChar char="•"/>
        <a:tabLst/>
        <a:defRPr sz="2531" b="0" i="0" u="none" strike="noStrike" cap="none" spc="0" baseline="0">
          <a:ln>
            <a:noFill/>
          </a:ln>
          <a:solidFill>
            <a:srgbClr val="FFFFFF"/>
          </a:solidFill>
          <a:uFillTx/>
          <a:latin typeface="+mn-lt"/>
          <a:ea typeface="+mn-ea"/>
          <a:cs typeface="+mn-cs"/>
          <a:sym typeface="Avenir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sunrise_poon_hill_nepal.jpg"/>
          <p:cNvPicPr>
            <a:picLocks/>
          </p:cNvPicPr>
          <p:nvPr/>
        </p:nvPicPr>
        <p:blipFill>
          <a:blip r:embed="rId2">
            <a:extLst/>
          </a:blip>
          <a:stretch>
            <a:fillRect/>
          </a:stretch>
        </p:blipFill>
        <p:spPr>
          <a:xfrm>
            <a:off x="0" y="0"/>
            <a:ext cx="12192000" cy="6858000"/>
          </a:xfrm>
          <a:prstGeom prst="rect">
            <a:avLst/>
          </a:prstGeom>
          <a:ln w="12700">
            <a:miter lim="400000"/>
          </a:ln>
        </p:spPr>
      </p:pic>
      <p:pic>
        <p:nvPicPr>
          <p:cNvPr id="361" name="Animated_Flag_of_Bhutan.gif"/>
          <p:cNvPicPr>
            <a:picLocks/>
          </p:cNvPicPr>
          <p:nvPr/>
        </p:nvPicPr>
        <p:blipFill>
          <a:blip r:embed="rId3">
            <a:extLst/>
          </a:blip>
          <a:stretch>
            <a:fillRect/>
          </a:stretch>
        </p:blipFill>
        <p:spPr>
          <a:xfrm>
            <a:off x="6167824" y="5858771"/>
            <a:ext cx="1182515" cy="918920"/>
          </a:xfrm>
          <a:prstGeom prst="rect">
            <a:avLst/>
          </a:prstGeom>
          <a:ln w="12700">
            <a:miter lim="400000"/>
          </a:ln>
        </p:spPr>
      </p:pic>
      <p:pic>
        <p:nvPicPr>
          <p:cNvPr id="362" name="nepalflag Moving.gif"/>
          <p:cNvPicPr>
            <a:picLocks/>
          </p:cNvPicPr>
          <p:nvPr/>
        </p:nvPicPr>
        <p:blipFill>
          <a:blip r:embed="rId4">
            <a:extLst/>
          </a:blip>
          <a:stretch>
            <a:fillRect/>
          </a:stretch>
        </p:blipFill>
        <p:spPr>
          <a:xfrm>
            <a:off x="3468218" y="5617585"/>
            <a:ext cx="951064" cy="1190626"/>
          </a:xfrm>
          <a:prstGeom prst="rect">
            <a:avLst/>
          </a:prstGeom>
          <a:ln w="12700">
            <a:miter lim="400000"/>
          </a:ln>
        </p:spPr>
      </p:pic>
      <p:pic>
        <p:nvPicPr>
          <p:cNvPr id="363" name="usa-american-flag-waving-animated-gif-28.gif"/>
          <p:cNvPicPr>
            <a:picLocks/>
          </p:cNvPicPr>
          <p:nvPr/>
        </p:nvPicPr>
        <p:blipFill>
          <a:blip r:embed="rId5">
            <a:extLst/>
          </a:blip>
          <a:stretch>
            <a:fillRect/>
          </a:stretch>
        </p:blipFill>
        <p:spPr>
          <a:xfrm>
            <a:off x="1563326" y="5810850"/>
            <a:ext cx="1522401" cy="1014935"/>
          </a:xfrm>
          <a:prstGeom prst="rect">
            <a:avLst/>
          </a:prstGeom>
          <a:ln w="12700">
            <a:miter lim="400000"/>
          </a:ln>
        </p:spPr>
      </p:pic>
      <p:pic>
        <p:nvPicPr>
          <p:cNvPr id="364" name="indian-flag-waving-gif-animation-9.gif"/>
          <p:cNvPicPr>
            <a:picLocks/>
          </p:cNvPicPr>
          <p:nvPr/>
        </p:nvPicPr>
        <p:blipFill>
          <a:blip r:embed="rId6">
            <a:extLst/>
          </a:blip>
          <a:stretch>
            <a:fillRect/>
          </a:stretch>
        </p:blipFill>
        <p:spPr>
          <a:xfrm>
            <a:off x="7510564" y="5858771"/>
            <a:ext cx="1522401" cy="951501"/>
          </a:xfrm>
          <a:prstGeom prst="rect">
            <a:avLst/>
          </a:prstGeom>
          <a:ln w="12700">
            <a:miter lim="400000"/>
          </a:ln>
        </p:spPr>
      </p:pic>
      <p:pic>
        <p:nvPicPr>
          <p:cNvPr id="365" name="200px-Colombia_flag.gif"/>
          <p:cNvPicPr>
            <a:picLocks/>
          </p:cNvPicPr>
          <p:nvPr/>
        </p:nvPicPr>
        <p:blipFill>
          <a:blip r:embed="rId7">
            <a:extLst/>
          </a:blip>
          <a:stretch>
            <a:fillRect/>
          </a:stretch>
        </p:blipFill>
        <p:spPr>
          <a:xfrm>
            <a:off x="9193190" y="5795338"/>
            <a:ext cx="1409631" cy="1014934"/>
          </a:xfrm>
          <a:prstGeom prst="rect">
            <a:avLst/>
          </a:prstGeom>
          <a:ln w="12700">
            <a:miter lim="400000"/>
          </a:ln>
        </p:spPr>
      </p:pic>
      <p:sp>
        <p:nvSpPr>
          <p:cNvPr id="366" name="Shape 366"/>
          <p:cNvSpPr/>
          <p:nvPr/>
        </p:nvSpPr>
        <p:spPr>
          <a:xfrm>
            <a:off x="8144249" y="63408"/>
            <a:ext cx="2279911" cy="82153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normAutofit/>
          </a:bodyPr>
          <a:lstStyle>
            <a:lvl1pPr defTabSz="525779">
              <a:spcBef>
                <a:spcPts val="3700"/>
              </a:spcBef>
              <a:defRPr sz="6030" b="1">
                <a:latin typeface="Times"/>
                <a:ea typeface="Times"/>
                <a:cs typeface="Times"/>
                <a:sym typeface="Times"/>
              </a:defRPr>
            </a:lvl1pPr>
          </a:lstStyle>
          <a:p>
            <a:r>
              <a:rPr sz="4240" dirty="0" err="1">
                <a:solidFill>
                  <a:schemeClr val="bg1"/>
                </a:solidFill>
              </a:rPr>
              <a:t>स्वागतम्</a:t>
            </a:r>
            <a:r>
              <a:rPr sz="4240" dirty="0">
                <a:solidFill>
                  <a:schemeClr val="bg1"/>
                </a:solidFill>
              </a:rPr>
              <a:t>!</a:t>
            </a:r>
          </a:p>
        </p:txBody>
      </p:sp>
      <p:sp>
        <p:nvSpPr>
          <p:cNvPr id="367" name="Shape 367"/>
          <p:cNvSpPr/>
          <p:nvPr/>
        </p:nvSpPr>
        <p:spPr>
          <a:xfrm>
            <a:off x="1625391" y="30464"/>
            <a:ext cx="2691986" cy="7733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normAutofit/>
          </a:bodyPr>
          <a:lstStyle>
            <a:lvl1pPr>
              <a:spcBef>
                <a:spcPts val="4200"/>
              </a:spcBef>
              <a:defRPr sz="5600">
                <a:latin typeface="Snell Roundhand Bold"/>
                <a:ea typeface="Snell Roundhand Bold"/>
                <a:cs typeface="Snell Roundhand Bold"/>
                <a:sym typeface="Snell Roundhand Bold"/>
              </a:defRPr>
            </a:lvl1pPr>
          </a:lstStyle>
          <a:p>
            <a:r>
              <a:rPr sz="3937" b="1" dirty="0">
                <a:solidFill>
                  <a:schemeClr val="bg1"/>
                </a:solidFill>
              </a:rPr>
              <a:t>Welcome!</a:t>
            </a:r>
          </a:p>
        </p:txBody>
      </p:sp>
      <p:pic>
        <p:nvPicPr>
          <p:cNvPr id="368" name="Tibet Flag.gif"/>
          <p:cNvPicPr>
            <a:picLocks/>
          </p:cNvPicPr>
          <p:nvPr/>
        </p:nvPicPr>
        <p:blipFill>
          <a:blip r:embed="rId8">
            <a:extLst/>
          </a:blip>
          <a:stretch>
            <a:fillRect/>
          </a:stretch>
        </p:blipFill>
        <p:spPr>
          <a:xfrm>
            <a:off x="4632755" y="5816111"/>
            <a:ext cx="1322086" cy="951501"/>
          </a:xfrm>
          <a:prstGeom prst="rect">
            <a:avLst/>
          </a:prstGeom>
          <a:ln w="12700">
            <a:miter lim="400000"/>
          </a:ln>
        </p:spPr>
      </p:pic>
      <p:sp>
        <p:nvSpPr>
          <p:cNvPr id="369" name="Shape 369"/>
          <p:cNvSpPr/>
          <p:nvPr/>
        </p:nvSpPr>
        <p:spPr>
          <a:xfrm>
            <a:off x="1788178" y="4402384"/>
            <a:ext cx="9626695" cy="102624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6200" b="1">
                <a:latin typeface="Times New Roman"/>
                <a:ea typeface="Times New Roman"/>
                <a:cs typeface="Times New Roman"/>
                <a:sym typeface="Times New Roman"/>
              </a:defRPr>
            </a:lvl1pPr>
          </a:lstStyle>
          <a:p>
            <a:r>
              <a:rPr sz="6000" dirty="0" err="1">
                <a:solidFill>
                  <a:schemeClr val="bg1"/>
                </a:solidFill>
              </a:rPr>
              <a:t>ग्लोबल</a:t>
            </a:r>
            <a:r>
              <a:rPr sz="6000" dirty="0">
                <a:solidFill>
                  <a:schemeClr val="bg1"/>
                </a:solidFill>
              </a:rPr>
              <a:t> </a:t>
            </a:r>
            <a:r>
              <a:rPr sz="6000" dirty="0" err="1">
                <a:solidFill>
                  <a:schemeClr val="bg1"/>
                </a:solidFill>
              </a:rPr>
              <a:t>मिसन</a:t>
            </a:r>
            <a:r>
              <a:rPr sz="6000" dirty="0">
                <a:solidFill>
                  <a:schemeClr val="bg1"/>
                </a:solidFill>
              </a:rPr>
              <a:t> </a:t>
            </a:r>
            <a:r>
              <a:rPr sz="6000" dirty="0" err="1">
                <a:solidFill>
                  <a:schemeClr val="bg1"/>
                </a:solidFill>
              </a:rPr>
              <a:t>नेपाली</a:t>
            </a:r>
            <a:r>
              <a:rPr sz="6000" dirty="0">
                <a:solidFill>
                  <a:schemeClr val="bg1"/>
                </a:solidFill>
              </a:rPr>
              <a:t> </a:t>
            </a:r>
            <a:r>
              <a:rPr sz="6000" dirty="0" err="1">
                <a:solidFill>
                  <a:schemeClr val="bg1"/>
                </a:solidFill>
              </a:rPr>
              <a:t>मण्डली</a:t>
            </a:r>
            <a:endParaRPr sz="6000" dirty="0">
              <a:solidFill>
                <a:schemeClr val="bg1"/>
              </a:solidFill>
            </a:endParaRPr>
          </a:p>
        </p:txBody>
      </p:sp>
      <p:pic>
        <p:nvPicPr>
          <p:cNvPr id="370" name="GMCNY-LOGO.ai"/>
          <p:cNvPicPr>
            <a:picLocks noChangeAspect="1"/>
          </p:cNvPicPr>
          <p:nvPr/>
        </p:nvPicPr>
        <p:blipFill>
          <a:blip r:embed="rId9">
            <a:extLst/>
          </a:blip>
          <a:stretch>
            <a:fillRect/>
          </a:stretch>
        </p:blipFill>
        <p:spPr>
          <a:xfrm>
            <a:off x="5288326" y="2931490"/>
            <a:ext cx="1615339" cy="1553209"/>
          </a:xfrm>
          <a:prstGeom prst="rect">
            <a:avLst/>
          </a:prstGeom>
          <a:ln w="12700">
            <a:miter lim="400000"/>
          </a:ln>
        </p:spPr>
      </p:pic>
      <p:sp>
        <p:nvSpPr>
          <p:cNvPr id="371" name="Shape 371"/>
          <p:cNvSpPr/>
          <p:nvPr/>
        </p:nvSpPr>
        <p:spPr>
          <a:xfrm>
            <a:off x="1523996" y="5265335"/>
            <a:ext cx="9144001" cy="5645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lvl="1">
              <a:defRPr sz="3600">
                <a:latin typeface="Avenir Medium"/>
                <a:ea typeface="Avenir Medium"/>
                <a:cs typeface="Avenir Medium"/>
                <a:sym typeface="Avenir Medium"/>
              </a:defRPr>
            </a:pPr>
            <a:r>
              <a:rPr sz="3200" dirty="0" err="1">
                <a:solidFill>
                  <a:schemeClr val="bg1"/>
                </a:solidFill>
              </a:rPr>
              <a:t>यो</a:t>
            </a:r>
            <a:r>
              <a:rPr sz="3200" dirty="0">
                <a:solidFill>
                  <a:schemeClr val="bg1"/>
                </a:solidFill>
              </a:rPr>
              <a:t> </a:t>
            </a:r>
            <a:r>
              <a:rPr sz="3200" dirty="0" err="1">
                <a:solidFill>
                  <a:schemeClr val="bg1"/>
                </a:solidFill>
              </a:rPr>
              <a:t>धर्म</a:t>
            </a:r>
            <a:r>
              <a:rPr sz="3200" dirty="0">
                <a:solidFill>
                  <a:schemeClr val="bg1"/>
                </a:solidFill>
              </a:rPr>
              <a:t> </a:t>
            </a:r>
            <a:r>
              <a:rPr sz="3200" dirty="0" err="1">
                <a:solidFill>
                  <a:schemeClr val="bg1"/>
                </a:solidFill>
              </a:rPr>
              <a:t>होईन</a:t>
            </a:r>
            <a:r>
              <a:rPr sz="3200" dirty="0">
                <a:solidFill>
                  <a:schemeClr val="bg1"/>
                </a:solidFill>
              </a:rPr>
              <a:t>, </a:t>
            </a:r>
            <a:r>
              <a:rPr sz="3200" dirty="0" err="1">
                <a:solidFill>
                  <a:schemeClr val="bg1"/>
                </a:solidFill>
              </a:rPr>
              <a:t>तर</a:t>
            </a:r>
            <a:r>
              <a:rPr sz="3200" dirty="0">
                <a:solidFill>
                  <a:schemeClr val="bg1"/>
                </a:solidFill>
              </a:rPr>
              <a:t> </a:t>
            </a:r>
            <a:r>
              <a:rPr sz="3200" dirty="0" err="1">
                <a:solidFill>
                  <a:schemeClr val="bg1"/>
                </a:solidFill>
              </a:rPr>
              <a:t>परम</a:t>
            </a:r>
            <a:r>
              <a:rPr sz="3200" dirty="0">
                <a:solidFill>
                  <a:schemeClr val="bg1"/>
                </a:solidFill>
              </a:rPr>
              <a:t> </a:t>
            </a:r>
            <a:r>
              <a:rPr sz="3200" dirty="0" err="1">
                <a:solidFill>
                  <a:schemeClr val="bg1"/>
                </a:solidFill>
              </a:rPr>
              <a:t>ईश्वर</a:t>
            </a:r>
            <a:r>
              <a:rPr sz="3200" dirty="0">
                <a:solidFill>
                  <a:schemeClr val="bg1"/>
                </a:solidFill>
              </a:rPr>
              <a:t> </a:t>
            </a:r>
            <a:r>
              <a:rPr sz="3200" dirty="0" err="1">
                <a:solidFill>
                  <a:schemeClr val="bg1"/>
                </a:solidFill>
              </a:rPr>
              <a:t>सँगको</a:t>
            </a:r>
            <a:r>
              <a:rPr sz="3200" dirty="0">
                <a:solidFill>
                  <a:schemeClr val="bg1"/>
                </a:solidFill>
              </a:rPr>
              <a:t> </a:t>
            </a:r>
            <a:r>
              <a:rPr sz="3200" dirty="0" err="1">
                <a:solidFill>
                  <a:schemeClr val="bg1"/>
                </a:solidFill>
              </a:rPr>
              <a:t>सम्बन्ध</a:t>
            </a:r>
            <a:r>
              <a:rPr sz="3200" dirty="0">
                <a:solidFill>
                  <a:schemeClr val="bg1"/>
                </a:solidFill>
              </a:rPr>
              <a:t> </a:t>
            </a:r>
            <a:r>
              <a:rPr sz="3200" dirty="0" err="1">
                <a:solidFill>
                  <a:schemeClr val="bg1"/>
                </a:solidFill>
              </a:rPr>
              <a:t>हो</a:t>
            </a:r>
            <a:r>
              <a:rPr sz="3200" dirty="0">
                <a:solidFill>
                  <a:schemeClr val="bg1"/>
                </a:solidFill>
              </a:rPr>
              <a:t> । </a:t>
            </a:r>
          </a:p>
        </p:txBody>
      </p:sp>
      <p:grpSp>
        <p:nvGrpSpPr>
          <p:cNvPr id="376" name="Group 376"/>
          <p:cNvGrpSpPr/>
          <p:nvPr/>
        </p:nvGrpSpPr>
        <p:grpSpPr>
          <a:xfrm>
            <a:off x="1253065" y="803783"/>
            <a:ext cx="9348244" cy="1264111"/>
            <a:chOff x="-445854" y="-38976"/>
            <a:chExt cx="13295279" cy="1532229"/>
          </a:xfrm>
        </p:grpSpPr>
        <p:sp>
          <p:nvSpPr>
            <p:cNvPr id="372" name="Shape 372"/>
            <p:cNvSpPr/>
            <p:nvPr/>
          </p:nvSpPr>
          <p:spPr>
            <a:xfrm>
              <a:off x="-445854" y="939498"/>
              <a:ext cx="12849428" cy="553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p>
              <a:pPr lvl="1">
                <a:defRPr sz="2500">
                  <a:solidFill>
                    <a:srgbClr val="000000"/>
                  </a:solidFill>
                  <a:latin typeface="Avenir Medium"/>
                  <a:ea typeface="Avenir Medium"/>
                  <a:cs typeface="Avenir Medium"/>
                  <a:sym typeface="Avenir Medium"/>
                </a:defRPr>
              </a:pPr>
              <a:r>
                <a:rPr dirty="0">
                  <a:solidFill>
                    <a:srgbClr val="002060"/>
                  </a:solidFill>
                </a:rPr>
                <a:t>It’s not a Religion, but It’s a Relationship with God!</a:t>
              </a:r>
            </a:p>
          </p:txBody>
        </p:sp>
        <p:sp>
          <p:nvSpPr>
            <p:cNvPr id="373" name="Shape 373"/>
            <p:cNvSpPr/>
            <p:nvPr/>
          </p:nvSpPr>
          <p:spPr>
            <a:xfrm>
              <a:off x="4125098" y="-38976"/>
              <a:ext cx="6071496" cy="12844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defRPr sz="7100">
                  <a:solidFill>
                    <a:srgbClr val="011993"/>
                  </a:solidFill>
                  <a:latin typeface="Samarkan"/>
                  <a:ea typeface="Samarkan"/>
                  <a:cs typeface="Samarkan"/>
                  <a:sym typeface="Samarkan"/>
                </a:defRPr>
              </a:lvl1pPr>
            </a:lstStyle>
            <a:p>
              <a:r>
                <a:rPr sz="5400" b="1" i="1" dirty="0">
                  <a:solidFill>
                    <a:schemeClr val="bg1"/>
                  </a:solidFill>
                  <a:latin typeface="Script MT Bold" panose="03040602040607080904" pitchFamily="66" charset="0"/>
                </a:rPr>
                <a:t>Nepali Church </a:t>
              </a:r>
            </a:p>
          </p:txBody>
        </p:sp>
        <p:sp>
          <p:nvSpPr>
            <p:cNvPr id="374" name="Shape 374"/>
            <p:cNvSpPr/>
            <p:nvPr/>
          </p:nvSpPr>
          <p:spPr>
            <a:xfrm>
              <a:off x="10158316" y="262592"/>
              <a:ext cx="2691109"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4500">
                  <a:solidFill>
                    <a:schemeClr val="accent5">
                      <a:hueOff val="-129837"/>
                      <a:lumOff val="6998"/>
                    </a:schemeClr>
                  </a:solidFill>
                  <a:latin typeface="Snell Roundhand Bold"/>
                  <a:ea typeface="Snell Roundhand Bold"/>
                  <a:cs typeface="Snell Roundhand Bold"/>
                  <a:sym typeface="Snell Roundhand Bold"/>
                </a:defRPr>
              </a:lvl1pPr>
            </a:lstStyle>
            <a:p>
              <a:r>
                <a:rPr sz="3600" b="1" dirty="0">
                  <a:solidFill>
                    <a:srgbClr val="FFFF00"/>
                  </a:solidFill>
                </a:rPr>
                <a:t>New York</a:t>
              </a:r>
            </a:p>
          </p:txBody>
        </p:sp>
        <p:sp>
          <p:nvSpPr>
            <p:cNvPr id="375" name="Shape 375"/>
            <p:cNvSpPr/>
            <p:nvPr/>
          </p:nvSpPr>
          <p:spPr>
            <a:xfrm>
              <a:off x="83676" y="218069"/>
              <a:ext cx="4153844"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4500">
                  <a:solidFill>
                    <a:schemeClr val="accent5">
                      <a:hueOff val="-129837"/>
                      <a:lumOff val="6998"/>
                    </a:schemeClr>
                  </a:solidFill>
                  <a:latin typeface="Snell Roundhand Bold"/>
                  <a:ea typeface="Snell Roundhand Bold"/>
                  <a:cs typeface="Snell Roundhand Bold"/>
                  <a:sym typeface="Snell Roundhand Bold"/>
                </a:defRPr>
              </a:lvl1pPr>
            </a:lstStyle>
            <a:p>
              <a:r>
                <a:rPr sz="3600" b="1" dirty="0">
                  <a:solidFill>
                    <a:srgbClr val="FFFF00"/>
                  </a:solidFill>
                </a:rPr>
                <a:t>Global Mission</a:t>
              </a:r>
            </a:p>
          </p:txBody>
        </p:sp>
      </p:gr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BED0-7696-46B1-A4D5-A00C813A9C2D}"/>
              </a:ext>
            </a:extLst>
          </p:cNvPr>
          <p:cNvSpPr>
            <a:spLocks noGrp="1"/>
          </p:cNvSpPr>
          <p:nvPr>
            <p:ph type="title"/>
          </p:nvPr>
        </p:nvSpPr>
        <p:spPr>
          <a:xfrm>
            <a:off x="838200" y="188915"/>
            <a:ext cx="10515600" cy="806450"/>
          </a:xfrm>
        </p:spPr>
        <p:txBody>
          <a:bodyPr>
            <a:normAutofit/>
          </a:bodyPr>
          <a:lstStyle/>
          <a:p>
            <a:pPr algn="ctr"/>
            <a:r>
              <a:rPr lang="ne-NP" sz="4800" b="1" dirty="0">
                <a:solidFill>
                  <a:srgbClr val="FFFF00"/>
                </a:solidFill>
              </a:rPr>
              <a:t>भजनसंग्रह ९५:१-७ | </a:t>
            </a:r>
            <a:r>
              <a:rPr lang="en-US" sz="4800" b="1" dirty="0">
                <a:solidFill>
                  <a:srgbClr val="FFFF00"/>
                </a:solidFill>
                <a:latin typeface="Times New Roman" panose="02020603050405020304" pitchFamily="18" charset="0"/>
                <a:cs typeface="Times New Roman" panose="02020603050405020304" pitchFamily="18" charset="0"/>
              </a:rPr>
              <a:t>Psalms 95:1-7</a:t>
            </a:r>
            <a:endParaRPr lang="en-US" sz="4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CF3D00D-470E-4B13-8900-D18889A8BAB3}"/>
              </a:ext>
            </a:extLst>
          </p:cNvPr>
          <p:cNvSpPr txBox="1"/>
          <p:nvPr/>
        </p:nvSpPr>
        <p:spPr>
          <a:xfrm>
            <a:off x="657225" y="995365"/>
            <a:ext cx="5438775" cy="5463034"/>
          </a:xfrm>
          <a:prstGeom prst="rect">
            <a:avLst/>
          </a:prstGeom>
          <a:noFill/>
        </p:spPr>
        <p:txBody>
          <a:bodyPr wrap="square" rtlCol="0">
            <a:spAutoFit/>
          </a:bodyPr>
          <a:lstStyle/>
          <a:p>
            <a:r>
              <a:rPr lang="ne-NP" sz="3200" b="1" dirty="0">
                <a:solidFill>
                  <a:schemeClr val="bg1"/>
                </a:solidFill>
              </a:rPr>
              <a:t>1आओ, परमप्रभुको निम्‍ति हामी आनन्‍दले गाऔं, हाम्रो उद्धारको चट्टानकहाँ चर्को सोरले कराऔं।</a:t>
            </a:r>
            <a:endParaRPr lang="en-US" sz="3200" b="1" dirty="0">
              <a:solidFill>
                <a:schemeClr val="bg1"/>
              </a:solidFill>
            </a:endParaRPr>
          </a:p>
          <a:p>
            <a:endParaRPr lang="ne-NP" sz="1100" b="1" dirty="0">
              <a:solidFill>
                <a:schemeClr val="bg1"/>
              </a:solidFill>
            </a:endParaRPr>
          </a:p>
          <a:p>
            <a:r>
              <a:rPr lang="ne-NP" sz="3200" b="1" dirty="0">
                <a:solidFill>
                  <a:schemeClr val="bg1"/>
                </a:solidFill>
              </a:rPr>
              <a:t>2धन्‍यवाद चढ़ाउँदै उहाँको सामुन्‍ने आऔं, भजन र गीतले उहाँको प्रशंसा गरौं।</a:t>
            </a:r>
            <a:endParaRPr lang="en-US" sz="3200" b="1" dirty="0">
              <a:solidFill>
                <a:schemeClr val="bg1"/>
              </a:solidFill>
            </a:endParaRPr>
          </a:p>
          <a:p>
            <a:endParaRPr lang="ne-NP" b="1" dirty="0">
              <a:solidFill>
                <a:schemeClr val="bg1"/>
              </a:solidFill>
            </a:endParaRPr>
          </a:p>
          <a:p>
            <a:r>
              <a:rPr lang="ne-NP" sz="3200" b="1" dirty="0">
                <a:solidFill>
                  <a:schemeClr val="bg1"/>
                </a:solidFill>
              </a:rPr>
              <a:t>3किनकि परमप्रभु महान्‌ परमेश्‍वर हुनुहुन्‍छ, सारा देवहरूमाथिका महाराजा।</a:t>
            </a:r>
            <a:endParaRPr lang="en-US" sz="3200" b="1" dirty="0">
              <a:solidFill>
                <a:schemeClr val="bg1"/>
              </a:solidFill>
            </a:endParaRPr>
          </a:p>
        </p:txBody>
      </p:sp>
      <p:sp>
        <p:nvSpPr>
          <p:cNvPr id="5" name="TextBox 4">
            <a:extLst>
              <a:ext uri="{FF2B5EF4-FFF2-40B4-BE49-F238E27FC236}">
                <a16:creationId xmlns:a16="http://schemas.microsoft.com/office/drawing/2014/main" id="{2237F34B-E251-4F36-B45B-364E3630022F}"/>
              </a:ext>
            </a:extLst>
          </p:cNvPr>
          <p:cNvSpPr txBox="1"/>
          <p:nvPr/>
        </p:nvSpPr>
        <p:spPr>
          <a:xfrm>
            <a:off x="5929312" y="856357"/>
            <a:ext cx="5972176" cy="5509200"/>
          </a:xfrm>
          <a:prstGeom prst="rect">
            <a:avLst/>
          </a:prstGeom>
          <a:noFill/>
        </p:spPr>
        <p:txBody>
          <a:bodyPr wrap="square" rtlCol="0">
            <a:spAutoFit/>
          </a:bodyPr>
          <a:lstStyle/>
          <a:p>
            <a:r>
              <a:rPr lang="en-US" sz="2400" b="1" dirty="0">
                <a:solidFill>
                  <a:srgbClr val="FFFF00"/>
                </a:solidFill>
              </a:rPr>
              <a:t>1</a:t>
            </a:r>
            <a:r>
              <a:rPr lang="en-US" sz="3200" b="1" dirty="0">
                <a:solidFill>
                  <a:srgbClr val="FFFF00"/>
                </a:solidFill>
              </a:rPr>
              <a:t> Oh come, let us sing to the </a:t>
            </a:r>
            <a:r>
              <a:rPr lang="en-US" sz="3200" b="1" cap="small" dirty="0">
                <a:solidFill>
                  <a:srgbClr val="FFFF00"/>
                </a:solidFill>
              </a:rPr>
              <a:t>Lord</a:t>
            </a:r>
            <a:r>
              <a:rPr lang="en-US" sz="3200" b="1" dirty="0">
                <a:solidFill>
                  <a:srgbClr val="FFFF00"/>
                </a:solidFill>
              </a:rPr>
              <a:t>! Let us shout joyfully to the Rock of our salvation.</a:t>
            </a:r>
          </a:p>
          <a:p>
            <a:br>
              <a:rPr lang="en-US" sz="3200" b="1" dirty="0">
                <a:solidFill>
                  <a:srgbClr val="FFFF00"/>
                </a:solidFill>
              </a:rPr>
            </a:br>
            <a:r>
              <a:rPr lang="en-US" sz="3200" b="1" baseline="30000" dirty="0">
                <a:solidFill>
                  <a:srgbClr val="FFFF00"/>
                </a:solidFill>
              </a:rPr>
              <a:t>2 </a:t>
            </a:r>
            <a:r>
              <a:rPr lang="en-US" sz="3200" b="1" dirty="0">
                <a:solidFill>
                  <a:srgbClr val="FFFF00"/>
                </a:solidFill>
              </a:rPr>
              <a:t>Let us come before His presence with thanksgiving;</a:t>
            </a:r>
            <a:br>
              <a:rPr lang="en-US" sz="3200" b="1" dirty="0">
                <a:solidFill>
                  <a:srgbClr val="FFFF00"/>
                </a:solidFill>
              </a:rPr>
            </a:br>
            <a:r>
              <a:rPr lang="en-US" sz="3200" b="1" dirty="0">
                <a:solidFill>
                  <a:srgbClr val="FFFF00"/>
                </a:solidFill>
              </a:rPr>
              <a:t>Let us shout joyfully to Him with psalms.</a:t>
            </a:r>
            <a:br>
              <a:rPr lang="en-US" sz="3200" b="1" dirty="0">
                <a:solidFill>
                  <a:srgbClr val="FFFF00"/>
                </a:solidFill>
              </a:rPr>
            </a:br>
            <a:endParaRPr lang="en-US" sz="3200" b="1" dirty="0">
              <a:solidFill>
                <a:srgbClr val="FFFF00"/>
              </a:solidFill>
            </a:endParaRPr>
          </a:p>
          <a:p>
            <a:r>
              <a:rPr lang="en-US" sz="3200" b="1" baseline="30000" dirty="0">
                <a:solidFill>
                  <a:srgbClr val="FFFF00"/>
                </a:solidFill>
              </a:rPr>
              <a:t>3 </a:t>
            </a:r>
            <a:r>
              <a:rPr lang="en-US" sz="3200" b="1" dirty="0">
                <a:solidFill>
                  <a:srgbClr val="FFFF00"/>
                </a:solidFill>
              </a:rPr>
              <a:t>For the </a:t>
            </a:r>
            <a:r>
              <a:rPr lang="en-US" sz="3200" b="1" cap="small" dirty="0">
                <a:solidFill>
                  <a:srgbClr val="FFFF00"/>
                </a:solidFill>
              </a:rPr>
              <a:t>Lord</a:t>
            </a:r>
            <a:r>
              <a:rPr lang="en-US" sz="3200" b="1" dirty="0">
                <a:solidFill>
                  <a:srgbClr val="FFFF00"/>
                </a:solidFill>
              </a:rPr>
              <a:t> </a:t>
            </a:r>
            <a:r>
              <a:rPr lang="en-US" sz="3200" b="1" i="1" dirty="0">
                <a:solidFill>
                  <a:srgbClr val="FFFF00"/>
                </a:solidFill>
              </a:rPr>
              <a:t>is</a:t>
            </a:r>
            <a:r>
              <a:rPr lang="en-US" sz="3200" b="1" dirty="0">
                <a:solidFill>
                  <a:srgbClr val="FFFF00"/>
                </a:solidFill>
              </a:rPr>
              <a:t> the great God, And the great King above all gods.</a:t>
            </a:r>
          </a:p>
        </p:txBody>
      </p:sp>
    </p:spTree>
    <p:extLst>
      <p:ext uri="{BB962C8B-B14F-4D97-AF65-F5344CB8AC3E}">
        <p14:creationId xmlns:p14="http://schemas.microsoft.com/office/powerpoint/2010/main" val="211014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3D00D-470E-4B13-8900-D18889A8BAB3}"/>
              </a:ext>
            </a:extLst>
          </p:cNvPr>
          <p:cNvSpPr txBox="1"/>
          <p:nvPr/>
        </p:nvSpPr>
        <p:spPr>
          <a:xfrm>
            <a:off x="657226" y="363914"/>
            <a:ext cx="5438774" cy="6001643"/>
          </a:xfrm>
          <a:prstGeom prst="rect">
            <a:avLst/>
          </a:prstGeom>
          <a:noFill/>
        </p:spPr>
        <p:txBody>
          <a:bodyPr wrap="square" rtlCol="0">
            <a:spAutoFit/>
          </a:bodyPr>
          <a:lstStyle/>
          <a:p>
            <a:r>
              <a:rPr lang="ne-NP" sz="3200" b="1" dirty="0">
                <a:solidFill>
                  <a:schemeClr val="bg1"/>
                </a:solidFill>
              </a:rPr>
              <a:t>4उहाँको बाहुलीमा पृथ्‍वीका गहिरा-गहिरा स्‍थानहरू छन्‌,</a:t>
            </a:r>
          </a:p>
          <a:p>
            <a:r>
              <a:rPr lang="ne-NP" sz="3200" b="1" dirty="0">
                <a:solidFill>
                  <a:schemeClr val="bg1"/>
                </a:solidFill>
              </a:rPr>
              <a:t>र पहाड़का शिखरहरू उहाँकै हुन्‌।</a:t>
            </a:r>
            <a:endParaRPr lang="en-US" sz="3200" b="1" dirty="0">
              <a:solidFill>
                <a:schemeClr val="bg1"/>
              </a:solidFill>
            </a:endParaRPr>
          </a:p>
          <a:p>
            <a:endParaRPr lang="en-US" sz="3200" b="1" dirty="0">
              <a:solidFill>
                <a:schemeClr val="bg1"/>
              </a:solidFill>
            </a:endParaRPr>
          </a:p>
          <a:p>
            <a:r>
              <a:rPr lang="ne-NP" sz="3200" b="1" dirty="0">
                <a:solidFill>
                  <a:schemeClr val="bg1"/>
                </a:solidFill>
              </a:rPr>
              <a:t>5समुद्र उहाँको हो, उहाँले नै त्‍यसलाई बनाउनुभएको हो,</a:t>
            </a:r>
          </a:p>
          <a:p>
            <a:r>
              <a:rPr lang="ne-NP" sz="3200" b="1" dirty="0">
                <a:solidFill>
                  <a:schemeClr val="bg1"/>
                </a:solidFill>
              </a:rPr>
              <a:t>र सुक्‍खा भूमि उहाँले नै रच्‍नुभएको हो।</a:t>
            </a:r>
            <a:endParaRPr lang="en-US" sz="3200" b="1" dirty="0">
              <a:solidFill>
                <a:schemeClr val="bg1"/>
              </a:solidFill>
            </a:endParaRPr>
          </a:p>
          <a:p>
            <a:endParaRPr lang="ne-NP" sz="3200" b="1" dirty="0">
              <a:solidFill>
                <a:schemeClr val="bg1"/>
              </a:solidFill>
            </a:endParaRPr>
          </a:p>
          <a:p>
            <a:r>
              <a:rPr lang="ne-NP" sz="3200" b="1" dirty="0">
                <a:solidFill>
                  <a:schemeClr val="bg1"/>
                </a:solidFill>
              </a:rPr>
              <a:t>6आओ, दण्‍डवत्‌ गरौं र निहुरौं, हाम्रा सृष्‍टिकर्ता परमेश्‍वरकै सामु घुँड़ा टेकौं,</a:t>
            </a:r>
            <a:endParaRPr lang="en-US" sz="3200" b="1" dirty="0">
              <a:solidFill>
                <a:schemeClr val="bg1"/>
              </a:solidFill>
            </a:endParaRPr>
          </a:p>
        </p:txBody>
      </p:sp>
      <p:sp>
        <p:nvSpPr>
          <p:cNvPr id="5" name="TextBox 4">
            <a:extLst>
              <a:ext uri="{FF2B5EF4-FFF2-40B4-BE49-F238E27FC236}">
                <a16:creationId xmlns:a16="http://schemas.microsoft.com/office/drawing/2014/main" id="{2237F34B-E251-4F36-B45B-364E3630022F}"/>
              </a:ext>
            </a:extLst>
          </p:cNvPr>
          <p:cNvSpPr txBox="1"/>
          <p:nvPr/>
        </p:nvSpPr>
        <p:spPr>
          <a:xfrm>
            <a:off x="6357936" y="342065"/>
            <a:ext cx="5586413" cy="5509200"/>
          </a:xfrm>
          <a:prstGeom prst="rect">
            <a:avLst/>
          </a:prstGeom>
          <a:noFill/>
        </p:spPr>
        <p:txBody>
          <a:bodyPr wrap="square" rtlCol="0">
            <a:spAutoFit/>
          </a:bodyPr>
          <a:lstStyle/>
          <a:p>
            <a:r>
              <a:rPr lang="en-US" sz="3200" b="1" baseline="30000" dirty="0">
                <a:solidFill>
                  <a:srgbClr val="FFFF00"/>
                </a:solidFill>
              </a:rPr>
              <a:t>4 </a:t>
            </a:r>
            <a:r>
              <a:rPr lang="en-US" sz="3200" b="1" dirty="0">
                <a:solidFill>
                  <a:srgbClr val="FFFF00"/>
                </a:solidFill>
              </a:rPr>
              <a:t>In His hand </a:t>
            </a:r>
            <a:r>
              <a:rPr lang="en-US" sz="3200" b="1" i="1" dirty="0">
                <a:solidFill>
                  <a:srgbClr val="FFFF00"/>
                </a:solidFill>
              </a:rPr>
              <a:t>are</a:t>
            </a:r>
            <a:r>
              <a:rPr lang="en-US" sz="3200" b="1" dirty="0">
                <a:solidFill>
                  <a:srgbClr val="FFFF00"/>
                </a:solidFill>
              </a:rPr>
              <a:t> the deep places of the earth; The heights of the hills </a:t>
            </a:r>
            <a:r>
              <a:rPr lang="en-US" sz="3200" b="1" i="1" dirty="0">
                <a:solidFill>
                  <a:srgbClr val="FFFF00"/>
                </a:solidFill>
              </a:rPr>
              <a:t>are</a:t>
            </a:r>
            <a:r>
              <a:rPr lang="en-US" sz="3200" b="1" dirty="0">
                <a:solidFill>
                  <a:srgbClr val="FFFF00"/>
                </a:solidFill>
              </a:rPr>
              <a:t> His also.</a:t>
            </a:r>
          </a:p>
          <a:p>
            <a:endParaRPr lang="en-US" sz="3200" b="1" dirty="0">
              <a:solidFill>
                <a:srgbClr val="FFFF00"/>
              </a:solidFill>
            </a:endParaRPr>
          </a:p>
          <a:p>
            <a:r>
              <a:rPr lang="en-US" sz="3200" b="1" baseline="30000" dirty="0">
                <a:solidFill>
                  <a:srgbClr val="FFFF00"/>
                </a:solidFill>
              </a:rPr>
              <a:t>5 </a:t>
            </a:r>
            <a:r>
              <a:rPr lang="en-US" sz="3200" b="1" dirty="0">
                <a:solidFill>
                  <a:srgbClr val="FFFF00"/>
                </a:solidFill>
              </a:rPr>
              <a:t>The sea </a:t>
            </a:r>
            <a:r>
              <a:rPr lang="en-US" sz="3200" b="1" i="1" dirty="0">
                <a:solidFill>
                  <a:srgbClr val="FFFF00"/>
                </a:solidFill>
              </a:rPr>
              <a:t>is</a:t>
            </a:r>
            <a:r>
              <a:rPr lang="en-US" sz="3200" b="1" dirty="0">
                <a:solidFill>
                  <a:srgbClr val="FFFF00"/>
                </a:solidFill>
              </a:rPr>
              <a:t> His, for He made it; And His hands formed the dry </a:t>
            </a:r>
            <a:r>
              <a:rPr lang="en-US" sz="3200" b="1" i="1" dirty="0">
                <a:solidFill>
                  <a:srgbClr val="FFFF00"/>
                </a:solidFill>
              </a:rPr>
              <a:t>land.</a:t>
            </a:r>
          </a:p>
          <a:p>
            <a:endParaRPr lang="en-US" sz="3200" b="1" dirty="0">
              <a:solidFill>
                <a:srgbClr val="FFFF00"/>
              </a:solidFill>
            </a:endParaRPr>
          </a:p>
          <a:p>
            <a:r>
              <a:rPr lang="en-US" sz="3200" b="1" baseline="30000" dirty="0">
                <a:solidFill>
                  <a:srgbClr val="FFFF00"/>
                </a:solidFill>
              </a:rPr>
              <a:t>6 </a:t>
            </a:r>
            <a:r>
              <a:rPr lang="en-US" sz="3200" b="1" dirty="0">
                <a:solidFill>
                  <a:srgbClr val="FFFF00"/>
                </a:solidFill>
              </a:rPr>
              <a:t>Oh come, let us worship and bow down; Let us kneel before the </a:t>
            </a:r>
            <a:r>
              <a:rPr lang="en-US" sz="3200" b="1" cap="small" dirty="0">
                <a:solidFill>
                  <a:srgbClr val="FFFF00"/>
                </a:solidFill>
              </a:rPr>
              <a:t>Lord</a:t>
            </a:r>
            <a:r>
              <a:rPr lang="en-US" sz="3200" b="1" dirty="0">
                <a:solidFill>
                  <a:srgbClr val="FFFF00"/>
                </a:solidFill>
              </a:rPr>
              <a:t> our Maker.</a:t>
            </a:r>
          </a:p>
        </p:txBody>
      </p:sp>
    </p:spTree>
    <p:extLst>
      <p:ext uri="{BB962C8B-B14F-4D97-AF65-F5344CB8AC3E}">
        <p14:creationId xmlns:p14="http://schemas.microsoft.com/office/powerpoint/2010/main" val="392883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F3D00D-470E-4B13-8900-D18889A8BAB3}"/>
              </a:ext>
            </a:extLst>
          </p:cNvPr>
          <p:cNvSpPr txBox="1"/>
          <p:nvPr/>
        </p:nvSpPr>
        <p:spPr>
          <a:xfrm>
            <a:off x="657226" y="621089"/>
            <a:ext cx="5438774" cy="2062103"/>
          </a:xfrm>
          <a:prstGeom prst="rect">
            <a:avLst/>
          </a:prstGeom>
          <a:noFill/>
        </p:spPr>
        <p:txBody>
          <a:bodyPr wrap="square" rtlCol="0">
            <a:spAutoFit/>
          </a:bodyPr>
          <a:lstStyle/>
          <a:p>
            <a:r>
              <a:rPr lang="ne-NP" sz="3200" b="1" dirty="0">
                <a:solidFill>
                  <a:schemeClr val="bg1"/>
                </a:solidFill>
              </a:rPr>
              <a:t>7किनभने उहाँ नै हाम्रा परमेश्‍वर हुनुहुन्‍छ,</a:t>
            </a:r>
            <a:r>
              <a:rPr lang="en-US" sz="3200" b="1" dirty="0">
                <a:solidFill>
                  <a:schemeClr val="bg1"/>
                </a:solidFill>
              </a:rPr>
              <a:t> </a:t>
            </a:r>
            <a:r>
              <a:rPr lang="ne-NP" sz="3200" b="1" dirty="0">
                <a:solidFill>
                  <a:schemeClr val="bg1"/>
                </a:solidFill>
              </a:rPr>
              <a:t>र हामी उहाँको खर्कका प्रजा, र उहाँका हातका भेड़ाहरू हौं। </a:t>
            </a:r>
          </a:p>
        </p:txBody>
      </p:sp>
      <p:sp>
        <p:nvSpPr>
          <p:cNvPr id="5" name="TextBox 4">
            <a:extLst>
              <a:ext uri="{FF2B5EF4-FFF2-40B4-BE49-F238E27FC236}">
                <a16:creationId xmlns:a16="http://schemas.microsoft.com/office/drawing/2014/main" id="{2237F34B-E251-4F36-B45B-364E3630022F}"/>
              </a:ext>
            </a:extLst>
          </p:cNvPr>
          <p:cNvSpPr txBox="1"/>
          <p:nvPr/>
        </p:nvSpPr>
        <p:spPr>
          <a:xfrm>
            <a:off x="6096000" y="621088"/>
            <a:ext cx="5848349" cy="2062103"/>
          </a:xfrm>
          <a:prstGeom prst="rect">
            <a:avLst/>
          </a:prstGeom>
          <a:noFill/>
        </p:spPr>
        <p:txBody>
          <a:bodyPr wrap="square" rtlCol="0">
            <a:spAutoFit/>
          </a:bodyPr>
          <a:lstStyle/>
          <a:p>
            <a:r>
              <a:rPr lang="en-US" sz="3200" b="1" baseline="30000" dirty="0">
                <a:solidFill>
                  <a:srgbClr val="FFFF00"/>
                </a:solidFill>
              </a:rPr>
              <a:t>7 </a:t>
            </a:r>
            <a:r>
              <a:rPr lang="en-US" sz="3200" b="1" dirty="0">
                <a:solidFill>
                  <a:srgbClr val="FFFF00"/>
                </a:solidFill>
              </a:rPr>
              <a:t>For He </a:t>
            </a:r>
            <a:r>
              <a:rPr lang="en-US" sz="3200" b="1" i="1" dirty="0">
                <a:solidFill>
                  <a:srgbClr val="FFFF00"/>
                </a:solidFill>
              </a:rPr>
              <a:t>is</a:t>
            </a:r>
            <a:r>
              <a:rPr lang="en-US" sz="3200" b="1" dirty="0">
                <a:solidFill>
                  <a:srgbClr val="FFFF00"/>
                </a:solidFill>
              </a:rPr>
              <a:t> our God, And we </a:t>
            </a:r>
            <a:r>
              <a:rPr lang="en-US" sz="3200" b="1" i="1" dirty="0">
                <a:solidFill>
                  <a:srgbClr val="FFFF00"/>
                </a:solidFill>
              </a:rPr>
              <a:t>are</a:t>
            </a:r>
            <a:r>
              <a:rPr lang="en-US" sz="3200" b="1" dirty="0">
                <a:solidFill>
                  <a:srgbClr val="FFFF00"/>
                </a:solidFill>
              </a:rPr>
              <a:t> the people of His pasture, And the sheep of His hand.</a:t>
            </a:r>
          </a:p>
        </p:txBody>
      </p:sp>
    </p:spTree>
    <p:extLst>
      <p:ext uri="{BB962C8B-B14F-4D97-AF65-F5344CB8AC3E}">
        <p14:creationId xmlns:p14="http://schemas.microsoft.com/office/powerpoint/2010/main" val="1052479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45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1938992"/>
          </a:xfrm>
          <a:prstGeom prst="rect">
            <a:avLst/>
          </a:prstGeom>
          <a:solidFill>
            <a:schemeClr val="tx1"/>
          </a:solidFill>
        </p:spPr>
        <p:txBody>
          <a:bodyPr wrap="square" rtlCol="0">
            <a:spAutoFit/>
          </a:bodyPr>
          <a:lstStyle/>
          <a:p>
            <a:pPr algn="ctr"/>
            <a:r>
              <a:rPr lang="en-US" sz="6000" b="1" i="1" dirty="0">
                <a:solidFill>
                  <a:srgbClr val="FFFF00"/>
                </a:solidFill>
              </a:rPr>
              <a:t>B</a:t>
            </a:r>
            <a:r>
              <a:rPr lang="en-US" sz="6000" b="1" i="1">
                <a:solidFill>
                  <a:srgbClr val="FFFF00"/>
                </a:solidFill>
              </a:rPr>
              <a:t> </a:t>
            </a:r>
            <a:r>
              <a:rPr lang="en-US" sz="6000" b="1" i="1" dirty="0">
                <a:solidFill>
                  <a:srgbClr val="FFFF00"/>
                </a:solidFill>
              </a:rPr>
              <a:t>480</a:t>
            </a:r>
          </a:p>
          <a:p>
            <a:pPr algn="ctr"/>
            <a:r>
              <a:rPr lang="ne-NP" sz="6000" b="1" i="1" dirty="0">
                <a:solidFill>
                  <a:srgbClr val="FFFF00"/>
                </a:solidFill>
              </a:rPr>
              <a:t>हाँस-खेल गर्दै भनिदेऊ</a:t>
            </a:r>
            <a:r>
              <a:rPr lang="en-US" sz="6000" b="1" i="1" dirty="0">
                <a:solidFill>
                  <a:srgbClr val="FFFF00"/>
                </a:solidFill>
              </a:rPr>
              <a:t> </a:t>
            </a:r>
          </a:p>
        </p:txBody>
      </p:sp>
    </p:spTree>
    <p:extLst>
      <p:ext uri="{BB962C8B-B14F-4D97-AF65-F5344CB8AC3E}">
        <p14:creationId xmlns:p14="http://schemas.microsoft.com/office/powerpoint/2010/main" val="321416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3877985"/>
          </a:xfrm>
          <a:prstGeom prst="rect">
            <a:avLst/>
          </a:prstGeom>
          <a:noFill/>
        </p:spPr>
        <p:txBody>
          <a:bodyPr wrap="square" rtlCol="0">
            <a:spAutoFit/>
          </a:bodyPr>
          <a:lstStyle/>
          <a:p>
            <a:pPr algn="ctr"/>
            <a:r>
              <a:rPr lang="ne-NP" sz="6000" b="1" dirty="0">
                <a:solidFill>
                  <a:schemeClr val="bg1"/>
                </a:solidFill>
              </a:rPr>
              <a:t>हाँस-खेल गर्दै भनिदेऊ</a:t>
            </a:r>
            <a:r>
              <a:rPr lang="en-US" sz="6000" b="1" dirty="0">
                <a:solidFill>
                  <a:schemeClr val="bg1"/>
                </a:solidFill>
              </a:rPr>
              <a:t> </a:t>
            </a:r>
          </a:p>
          <a:p>
            <a:pPr algn="ctr"/>
            <a:r>
              <a:rPr lang="ne-NP" sz="6000" b="1" dirty="0">
                <a:solidFill>
                  <a:schemeClr val="bg1"/>
                </a:solidFill>
              </a:rPr>
              <a:t>संसार</a:t>
            </a:r>
            <a:r>
              <a:rPr lang="en-US" sz="6000" b="1" dirty="0">
                <a:solidFill>
                  <a:schemeClr val="bg1"/>
                </a:solidFill>
              </a:rPr>
              <a:t> </a:t>
            </a:r>
            <a:r>
              <a:rPr lang="ne-NP" sz="6000" b="1" dirty="0">
                <a:solidFill>
                  <a:schemeClr val="bg1"/>
                </a:solidFill>
              </a:rPr>
              <a:t>सबैलाई</a:t>
            </a:r>
          </a:p>
          <a:p>
            <a:pPr algn="ctr"/>
            <a:endParaRPr lang="ne-NP" sz="3000" b="1" dirty="0">
              <a:solidFill>
                <a:schemeClr val="bg1"/>
              </a:solidFill>
            </a:endParaRPr>
          </a:p>
          <a:p>
            <a:pPr algn="ctr"/>
            <a:r>
              <a:rPr lang="en-US" sz="4800" b="1" dirty="0" err="1">
                <a:solidFill>
                  <a:srgbClr val="FFFF00"/>
                </a:solidFill>
              </a:rPr>
              <a:t>haaňs-khela</a:t>
            </a:r>
            <a:r>
              <a:rPr lang="en-US" sz="4800" b="1" dirty="0">
                <a:solidFill>
                  <a:srgbClr val="FFFF00"/>
                </a:solidFill>
              </a:rPr>
              <a:t> gardai </a:t>
            </a:r>
            <a:r>
              <a:rPr lang="en-US" sz="4800" b="1" dirty="0" err="1">
                <a:solidFill>
                  <a:srgbClr val="FFFF00"/>
                </a:solidFill>
              </a:rPr>
              <a:t>bhani-deu</a:t>
            </a:r>
            <a:endParaRPr lang="en-US" sz="4800" b="1" dirty="0">
              <a:solidFill>
                <a:srgbClr val="FFFF00"/>
              </a:solidFill>
            </a:endParaRPr>
          </a:p>
          <a:p>
            <a:pPr algn="ctr"/>
            <a:r>
              <a:rPr lang="en-US" sz="4800" b="1" dirty="0" err="1">
                <a:solidFill>
                  <a:srgbClr val="FFFF00"/>
                </a:solidFill>
              </a:rPr>
              <a:t>saňsaara</a:t>
            </a:r>
            <a:r>
              <a:rPr lang="en-US" sz="4800" b="1" dirty="0">
                <a:solidFill>
                  <a:srgbClr val="FFFF00"/>
                </a:solidFill>
              </a:rPr>
              <a:t> </a:t>
            </a:r>
            <a:r>
              <a:rPr lang="en-US" sz="4800" b="1" dirty="0" err="1">
                <a:solidFill>
                  <a:srgbClr val="FFFF00"/>
                </a:solidFill>
              </a:rPr>
              <a:t>sabai-laai</a:t>
            </a:r>
            <a:endParaRPr lang="en-US" sz="4800" b="1" dirty="0">
              <a:solidFill>
                <a:srgbClr val="FFFF00"/>
              </a:solidFill>
            </a:endParaRPr>
          </a:p>
        </p:txBody>
      </p:sp>
    </p:spTree>
    <p:extLst>
      <p:ext uri="{BB962C8B-B14F-4D97-AF65-F5344CB8AC3E}">
        <p14:creationId xmlns:p14="http://schemas.microsoft.com/office/powerpoint/2010/main" val="108911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2086707" y="1490007"/>
            <a:ext cx="8018585" cy="3877985"/>
          </a:xfrm>
          <a:prstGeom prst="rect">
            <a:avLst/>
          </a:prstGeom>
          <a:noFill/>
        </p:spPr>
        <p:txBody>
          <a:bodyPr wrap="square" rtlCol="0">
            <a:spAutoFit/>
          </a:bodyPr>
          <a:lstStyle/>
          <a:p>
            <a:pPr algn="ctr"/>
            <a:r>
              <a:rPr lang="ne-NP" sz="6000" b="1" dirty="0">
                <a:solidFill>
                  <a:schemeClr val="bg1"/>
                </a:solidFill>
              </a:rPr>
              <a:t>धरतीको बोझ उठाइलाने</a:t>
            </a:r>
            <a:r>
              <a:rPr lang="en-US" sz="6000" b="1" dirty="0">
                <a:solidFill>
                  <a:schemeClr val="bg1"/>
                </a:solidFill>
              </a:rPr>
              <a:t> </a:t>
            </a:r>
          </a:p>
          <a:p>
            <a:pPr algn="ctr"/>
            <a:r>
              <a:rPr lang="ne-NP" sz="6000" b="1" dirty="0">
                <a:solidFill>
                  <a:schemeClr val="bg1"/>
                </a:solidFill>
              </a:rPr>
              <a:t>जन्मिए मुक्तिदाता</a:t>
            </a:r>
            <a:endParaRPr lang="en-US" sz="6000" b="1" dirty="0">
              <a:solidFill>
                <a:schemeClr val="bg1"/>
              </a:solidFill>
            </a:endParaRPr>
          </a:p>
          <a:p>
            <a:pPr algn="ctr"/>
            <a:endParaRPr lang="ne-NP" sz="3000" b="1" dirty="0">
              <a:solidFill>
                <a:schemeClr val="bg1"/>
              </a:solidFill>
            </a:endParaRPr>
          </a:p>
          <a:p>
            <a:pPr algn="ctr"/>
            <a:r>
              <a:rPr lang="en-US" sz="4800" b="1" dirty="0" err="1">
                <a:solidFill>
                  <a:srgbClr val="FFFF00"/>
                </a:solidFill>
              </a:rPr>
              <a:t>dharti</a:t>
            </a:r>
            <a:r>
              <a:rPr lang="en-US" sz="4800" b="1" dirty="0">
                <a:solidFill>
                  <a:srgbClr val="FFFF00"/>
                </a:solidFill>
              </a:rPr>
              <a:t>-ko </a:t>
            </a:r>
            <a:r>
              <a:rPr lang="en-US" sz="4800" b="1" dirty="0" err="1">
                <a:solidFill>
                  <a:srgbClr val="FFFF00"/>
                </a:solidFill>
              </a:rPr>
              <a:t>bhojha</a:t>
            </a:r>
            <a:r>
              <a:rPr lang="en-US" sz="4800" b="1" dirty="0">
                <a:solidFill>
                  <a:srgbClr val="FFFF00"/>
                </a:solidFill>
              </a:rPr>
              <a:t> </a:t>
            </a:r>
            <a:r>
              <a:rPr lang="en-US" sz="4800" b="1" dirty="0" err="1">
                <a:solidFill>
                  <a:srgbClr val="FFFF00"/>
                </a:solidFill>
              </a:rPr>
              <a:t>uThaai-laane</a:t>
            </a:r>
            <a:endParaRPr lang="en-US" sz="4800" b="1" dirty="0">
              <a:solidFill>
                <a:srgbClr val="FFFF00"/>
              </a:solidFill>
            </a:endParaRPr>
          </a:p>
          <a:p>
            <a:pPr algn="ctr"/>
            <a:r>
              <a:rPr lang="en-US" sz="4800" b="1" dirty="0" err="1">
                <a:solidFill>
                  <a:srgbClr val="FFFF00"/>
                </a:solidFill>
              </a:rPr>
              <a:t>jan-miye</a:t>
            </a:r>
            <a:r>
              <a:rPr lang="en-US" sz="4800" b="1" dirty="0">
                <a:solidFill>
                  <a:srgbClr val="FFFF00"/>
                </a:solidFill>
              </a:rPr>
              <a:t> </a:t>
            </a:r>
            <a:r>
              <a:rPr lang="en-US" sz="4800" b="1" dirty="0" err="1">
                <a:solidFill>
                  <a:srgbClr val="FFFF00"/>
                </a:solidFill>
              </a:rPr>
              <a:t>mukti-daataa</a:t>
            </a:r>
            <a:endParaRPr lang="en-US" sz="4800" b="1" dirty="0">
              <a:solidFill>
                <a:srgbClr val="FFFF00"/>
              </a:solidFill>
            </a:endParaRPr>
          </a:p>
        </p:txBody>
      </p:sp>
    </p:spTree>
    <p:extLst>
      <p:ext uri="{BB962C8B-B14F-4D97-AF65-F5344CB8AC3E}">
        <p14:creationId xmlns:p14="http://schemas.microsoft.com/office/powerpoint/2010/main" val="143288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397674"/>
            <a:ext cx="8564880" cy="4062651"/>
          </a:xfrm>
          <a:prstGeom prst="rect">
            <a:avLst/>
          </a:prstGeom>
          <a:noFill/>
        </p:spPr>
        <p:txBody>
          <a:bodyPr wrap="square" rtlCol="0">
            <a:spAutoFit/>
          </a:bodyPr>
          <a:lstStyle/>
          <a:p>
            <a:pPr algn="ctr"/>
            <a:r>
              <a:rPr lang="ne-NP" sz="6000" b="1" dirty="0">
                <a:solidFill>
                  <a:schemeClr val="bg1"/>
                </a:solidFill>
              </a:rPr>
              <a:t>(मानिसको चोला लिएर</a:t>
            </a:r>
          </a:p>
          <a:p>
            <a:pPr algn="ctr"/>
            <a:r>
              <a:rPr lang="ne-NP" sz="6000" b="1" dirty="0">
                <a:solidFill>
                  <a:schemeClr val="bg1"/>
                </a:solidFill>
              </a:rPr>
              <a:t>गरीब गोठैमा) २</a:t>
            </a:r>
            <a:endParaRPr lang="en-US" sz="6000" b="1" dirty="0">
              <a:solidFill>
                <a:schemeClr val="bg1"/>
              </a:solidFill>
            </a:endParaRPr>
          </a:p>
          <a:p>
            <a:pPr algn="ctr"/>
            <a:endParaRPr lang="ne-NP" sz="3000" b="1" dirty="0">
              <a:solidFill>
                <a:schemeClr val="bg1"/>
              </a:solidFill>
            </a:endParaRPr>
          </a:p>
          <a:p>
            <a:pPr algn="ctr"/>
            <a:r>
              <a:rPr lang="ne-NP" sz="5400" b="1" dirty="0">
                <a:solidFill>
                  <a:srgbClr val="FFFF00"/>
                </a:solidFill>
              </a:rPr>
              <a:t>(</a:t>
            </a:r>
            <a:r>
              <a:rPr lang="en-US" sz="5400" b="1" dirty="0" err="1">
                <a:solidFill>
                  <a:srgbClr val="FFFF00"/>
                </a:solidFill>
              </a:rPr>
              <a:t>maanis</a:t>
            </a:r>
            <a:r>
              <a:rPr lang="en-US" sz="5400" b="1" dirty="0">
                <a:solidFill>
                  <a:srgbClr val="FFFF00"/>
                </a:solidFill>
              </a:rPr>
              <a:t>-ko </a:t>
            </a:r>
            <a:r>
              <a:rPr lang="en-US" sz="5400" b="1" dirty="0" err="1">
                <a:solidFill>
                  <a:srgbClr val="FFFF00"/>
                </a:solidFill>
              </a:rPr>
              <a:t>colaa</a:t>
            </a:r>
            <a:r>
              <a:rPr lang="en-US" sz="5400" b="1" dirty="0">
                <a:solidFill>
                  <a:srgbClr val="FFFF00"/>
                </a:solidFill>
              </a:rPr>
              <a:t> </a:t>
            </a:r>
            <a:r>
              <a:rPr lang="en-US" sz="5400" b="1" dirty="0" err="1">
                <a:solidFill>
                  <a:srgbClr val="FFFF00"/>
                </a:solidFill>
              </a:rPr>
              <a:t>liyera</a:t>
            </a:r>
            <a:endParaRPr lang="en-US" sz="5400" b="1" dirty="0">
              <a:solidFill>
                <a:srgbClr val="FFFF00"/>
              </a:solidFill>
            </a:endParaRPr>
          </a:p>
          <a:p>
            <a:pPr algn="ctr"/>
            <a:r>
              <a:rPr lang="en-US" sz="5400" b="1" dirty="0" err="1">
                <a:solidFill>
                  <a:srgbClr val="FFFF00"/>
                </a:solidFill>
              </a:rPr>
              <a:t>garib</a:t>
            </a:r>
            <a:r>
              <a:rPr lang="en-US" sz="5400" b="1" dirty="0">
                <a:solidFill>
                  <a:srgbClr val="FFFF00"/>
                </a:solidFill>
              </a:rPr>
              <a:t> </a:t>
            </a:r>
            <a:r>
              <a:rPr lang="en-US" sz="5400" b="1" dirty="0" err="1">
                <a:solidFill>
                  <a:srgbClr val="FFFF00"/>
                </a:solidFill>
              </a:rPr>
              <a:t>goThai-maa</a:t>
            </a:r>
            <a:r>
              <a:rPr lang="en-US" sz="5400" b="1" dirty="0">
                <a:solidFill>
                  <a:srgbClr val="FFFF00"/>
                </a:solidFill>
              </a:rPr>
              <a:t>) 2x</a:t>
            </a:r>
          </a:p>
        </p:txBody>
      </p:sp>
    </p:spTree>
    <p:extLst>
      <p:ext uri="{BB962C8B-B14F-4D97-AF65-F5344CB8AC3E}">
        <p14:creationId xmlns:p14="http://schemas.microsoft.com/office/powerpoint/2010/main" val="149572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995875" y="2228671"/>
            <a:ext cx="10200249" cy="2400657"/>
          </a:xfrm>
          <a:prstGeom prst="rect">
            <a:avLst/>
          </a:prstGeom>
          <a:noFill/>
        </p:spPr>
        <p:txBody>
          <a:bodyPr wrap="square" rtlCol="0">
            <a:spAutoFit/>
          </a:bodyPr>
          <a:lstStyle/>
          <a:p>
            <a:pPr algn="ctr"/>
            <a:r>
              <a:rPr lang="ne-NP" sz="6000" b="1" dirty="0">
                <a:solidFill>
                  <a:schemeClr val="bg1"/>
                </a:solidFill>
              </a:rPr>
              <a:t>हाँस-खेल गर्दै भनिदेऊ</a:t>
            </a:r>
            <a:endParaRPr lang="en-US" sz="6000" b="1" dirty="0">
              <a:solidFill>
                <a:schemeClr val="bg1"/>
              </a:solidFill>
            </a:endParaRPr>
          </a:p>
          <a:p>
            <a:pPr algn="ctr"/>
            <a:endParaRPr lang="ne-NP" sz="3000" b="1" dirty="0">
              <a:solidFill>
                <a:schemeClr val="bg1"/>
              </a:solidFill>
            </a:endParaRPr>
          </a:p>
          <a:p>
            <a:pPr algn="ctr"/>
            <a:r>
              <a:rPr lang="en-US" sz="6000" b="1" dirty="0" err="1">
                <a:solidFill>
                  <a:srgbClr val="FFFF00"/>
                </a:solidFill>
              </a:rPr>
              <a:t>haaňs-khela</a:t>
            </a:r>
            <a:r>
              <a:rPr lang="en-US" sz="6000" b="1" dirty="0">
                <a:solidFill>
                  <a:srgbClr val="FFFF00"/>
                </a:solidFill>
              </a:rPr>
              <a:t> gardai </a:t>
            </a:r>
            <a:r>
              <a:rPr lang="en-US" sz="6000" b="1" dirty="0" err="1">
                <a:solidFill>
                  <a:srgbClr val="FFFF00"/>
                </a:solidFill>
              </a:rPr>
              <a:t>bhani-deu</a:t>
            </a:r>
            <a:endParaRPr lang="en-US" sz="5400" b="1" dirty="0">
              <a:solidFill>
                <a:srgbClr val="FFFF00"/>
              </a:solidFill>
            </a:endParaRPr>
          </a:p>
        </p:txBody>
      </p:sp>
    </p:spTree>
    <p:extLst>
      <p:ext uri="{BB962C8B-B14F-4D97-AF65-F5344CB8AC3E}">
        <p14:creationId xmlns:p14="http://schemas.microsoft.com/office/powerpoint/2010/main" val="223321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(गोठालाहरूलाई पहिले</a:t>
            </a:r>
          </a:p>
          <a:p>
            <a:pPr algn="ctr"/>
            <a:r>
              <a:rPr lang="ne-NP" sz="6000" b="1" dirty="0">
                <a:solidFill>
                  <a:schemeClr val="bg1"/>
                </a:solidFill>
              </a:rPr>
              <a:t>दर्शन पठाए पिताले) २</a:t>
            </a:r>
            <a:endParaRPr lang="en-US" sz="6000" b="1" dirty="0">
              <a:solidFill>
                <a:schemeClr val="bg1"/>
              </a:solidFill>
            </a:endParaRP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goThaalaa-haru-laai</a:t>
            </a:r>
            <a:r>
              <a:rPr lang="en-US" sz="6000" b="1" dirty="0">
                <a:solidFill>
                  <a:srgbClr val="FFFF00"/>
                </a:solidFill>
              </a:rPr>
              <a:t> </a:t>
            </a:r>
            <a:r>
              <a:rPr lang="en-US" sz="6000" b="1" dirty="0" err="1">
                <a:solidFill>
                  <a:srgbClr val="FFFF00"/>
                </a:solidFill>
              </a:rPr>
              <a:t>pahile</a:t>
            </a:r>
            <a:endParaRPr lang="en-US" sz="6000" b="1" dirty="0">
              <a:solidFill>
                <a:srgbClr val="FFFF00"/>
              </a:solidFill>
            </a:endParaRPr>
          </a:p>
          <a:p>
            <a:pPr algn="ctr"/>
            <a:r>
              <a:rPr lang="en-US" sz="6000" b="1" dirty="0">
                <a:solidFill>
                  <a:srgbClr val="FFFF00"/>
                </a:solidFill>
              </a:rPr>
              <a:t>darshan </a:t>
            </a:r>
            <a:r>
              <a:rPr lang="en-US" sz="6000" b="1" dirty="0" err="1">
                <a:solidFill>
                  <a:srgbClr val="FFFF00"/>
                </a:solidFill>
              </a:rPr>
              <a:t>paThaa</a:t>
            </a:r>
            <a:r>
              <a:rPr lang="en-US" sz="6000" b="1" dirty="0">
                <a:solidFill>
                  <a:srgbClr val="FFFF00"/>
                </a:solidFill>
              </a:rPr>
              <a:t>-ye </a:t>
            </a:r>
            <a:r>
              <a:rPr lang="en-US" sz="6000" b="1" dirty="0" err="1">
                <a:solidFill>
                  <a:srgbClr val="FFFF00"/>
                </a:solidFill>
              </a:rPr>
              <a:t>pitaa</a:t>
            </a:r>
            <a:r>
              <a:rPr lang="en-US" sz="6000" b="1" dirty="0">
                <a:solidFill>
                  <a:srgbClr val="FFFF00"/>
                </a:solidFill>
              </a:rPr>
              <a:t>-le) 2x</a:t>
            </a:r>
          </a:p>
        </p:txBody>
      </p:sp>
    </p:spTree>
    <p:extLst>
      <p:ext uri="{BB962C8B-B14F-4D97-AF65-F5344CB8AC3E}">
        <p14:creationId xmlns:p14="http://schemas.microsoft.com/office/powerpoint/2010/main" val="70213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99CD-AAAB-4EC7-980F-F944DFEC2B07}"/>
              </a:ext>
            </a:extLst>
          </p:cNvPr>
          <p:cNvSpPr>
            <a:spLocks noGrp="1"/>
          </p:cNvSpPr>
          <p:nvPr>
            <p:ph type="title"/>
          </p:nvPr>
        </p:nvSpPr>
        <p:spPr>
          <a:xfrm>
            <a:off x="838200" y="365126"/>
            <a:ext cx="10515600" cy="992188"/>
          </a:xfrm>
        </p:spPr>
        <p:txBody>
          <a:bodyPr>
            <a:normAutofit/>
          </a:bodyPr>
          <a:lstStyle/>
          <a:p>
            <a:pPr algn="ctr"/>
            <a:r>
              <a:rPr lang="en-US" sz="5500" b="1" dirty="0">
                <a:solidFill>
                  <a:srgbClr val="00FF00"/>
                </a:solidFill>
                <a:latin typeface="Times New Roman" panose="02020603050405020304" pitchFamily="18" charset="0"/>
                <a:cs typeface="Times New Roman" panose="02020603050405020304" pitchFamily="18" charset="0"/>
              </a:rPr>
              <a:t>Today’s order of service</a:t>
            </a:r>
          </a:p>
        </p:txBody>
      </p:sp>
      <p:sp>
        <p:nvSpPr>
          <p:cNvPr id="3" name="Content Placeholder 2">
            <a:extLst>
              <a:ext uri="{FF2B5EF4-FFF2-40B4-BE49-F238E27FC236}">
                <a16:creationId xmlns:a16="http://schemas.microsoft.com/office/drawing/2014/main" id="{42227855-F0DD-4A5B-85BB-584B5E7DB33F}"/>
              </a:ext>
            </a:extLst>
          </p:cNvPr>
          <p:cNvSpPr>
            <a:spLocks noGrp="1"/>
          </p:cNvSpPr>
          <p:nvPr>
            <p:ph idx="1"/>
          </p:nvPr>
        </p:nvSpPr>
        <p:spPr>
          <a:xfrm>
            <a:off x="1438275" y="1357314"/>
            <a:ext cx="9163050" cy="5010150"/>
          </a:xfrm>
        </p:spPr>
        <p:txBody>
          <a:bodyPr>
            <a:noAutofit/>
          </a:bodyPr>
          <a:lstStyle/>
          <a:p>
            <a:pPr marL="0" indent="0">
              <a:buNone/>
            </a:pPr>
            <a:r>
              <a:rPr lang="en-US" sz="5000" b="1" dirty="0">
                <a:solidFill>
                  <a:srgbClr val="FFFF00"/>
                </a:solidFill>
              </a:rPr>
              <a:t>Opening Prayers</a:t>
            </a:r>
          </a:p>
          <a:p>
            <a:pPr marL="0" indent="0">
              <a:buNone/>
            </a:pPr>
            <a:r>
              <a:rPr lang="en-US" sz="5000" b="1" dirty="0">
                <a:solidFill>
                  <a:srgbClr val="FFFF00"/>
                </a:solidFill>
              </a:rPr>
              <a:t>Scripture Reading</a:t>
            </a:r>
          </a:p>
          <a:p>
            <a:pPr marL="0" indent="0">
              <a:buNone/>
            </a:pPr>
            <a:r>
              <a:rPr lang="en-US" sz="5000" b="1" dirty="0">
                <a:solidFill>
                  <a:srgbClr val="FFFF00"/>
                </a:solidFill>
              </a:rPr>
              <a:t>Congregational Worship</a:t>
            </a:r>
          </a:p>
          <a:p>
            <a:pPr marL="0" indent="0">
              <a:buNone/>
            </a:pPr>
            <a:r>
              <a:rPr lang="en-US" sz="5000" b="1" dirty="0">
                <a:solidFill>
                  <a:srgbClr val="FFFF00"/>
                </a:solidFill>
              </a:rPr>
              <a:t>Offertory</a:t>
            </a:r>
          </a:p>
          <a:p>
            <a:pPr marL="0" indent="0">
              <a:buNone/>
            </a:pPr>
            <a:r>
              <a:rPr lang="en-US" sz="5000" b="1" dirty="0">
                <a:solidFill>
                  <a:srgbClr val="FFFF00"/>
                </a:solidFill>
              </a:rPr>
              <a:t>Sermon</a:t>
            </a:r>
          </a:p>
          <a:p>
            <a:pPr marL="0" indent="0">
              <a:buNone/>
            </a:pPr>
            <a:r>
              <a:rPr lang="en-US" sz="5000" b="1" dirty="0">
                <a:solidFill>
                  <a:srgbClr val="FFFF00"/>
                </a:solidFill>
              </a:rPr>
              <a:t>Benediction</a:t>
            </a:r>
          </a:p>
        </p:txBody>
      </p:sp>
    </p:spTree>
    <p:extLst>
      <p:ext uri="{BB962C8B-B14F-4D97-AF65-F5344CB8AC3E}">
        <p14:creationId xmlns:p14="http://schemas.microsoft.com/office/powerpoint/2010/main" val="387565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दूतगण आई भन्‍नलागे</a:t>
            </a:r>
          </a:p>
          <a:p>
            <a:pPr algn="ctr"/>
            <a:r>
              <a:rPr lang="ne-NP" sz="6000" b="1" dirty="0">
                <a:solidFill>
                  <a:schemeClr val="bg1"/>
                </a:solidFill>
              </a:rPr>
              <a:t>साँझको बेलामा</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dutgaNa aa-</a:t>
            </a:r>
            <a:r>
              <a:rPr lang="en-US" sz="6000" b="1" dirty="0" err="1">
                <a:solidFill>
                  <a:srgbClr val="FFFF00"/>
                </a:solidFill>
              </a:rPr>
              <a:t>i</a:t>
            </a:r>
            <a:r>
              <a:rPr lang="en-US" sz="6000" b="1" dirty="0">
                <a:solidFill>
                  <a:srgbClr val="FFFF00"/>
                </a:solidFill>
              </a:rPr>
              <a:t> bhanna-laage</a:t>
            </a:r>
          </a:p>
          <a:p>
            <a:pPr algn="ctr"/>
            <a:r>
              <a:rPr lang="en-US" sz="6000" b="1" dirty="0">
                <a:solidFill>
                  <a:srgbClr val="FFFF00"/>
                </a:solidFill>
              </a:rPr>
              <a:t>saaňjha-ko belaa-maa</a:t>
            </a:r>
            <a:endParaRPr lang="en-US" sz="5400" b="1" dirty="0">
              <a:solidFill>
                <a:srgbClr val="FFFF00"/>
              </a:solidFill>
            </a:endParaRPr>
          </a:p>
        </p:txBody>
      </p:sp>
    </p:spTree>
    <p:extLst>
      <p:ext uri="{BB962C8B-B14F-4D97-AF65-F5344CB8AC3E}">
        <p14:creationId xmlns:p14="http://schemas.microsoft.com/office/powerpoint/2010/main" val="215776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56431" y="1305341"/>
            <a:ext cx="11279138" cy="4247317"/>
          </a:xfrm>
          <a:prstGeom prst="rect">
            <a:avLst/>
          </a:prstGeom>
          <a:noFill/>
        </p:spPr>
        <p:txBody>
          <a:bodyPr wrap="square" rtlCol="0">
            <a:spAutoFit/>
          </a:bodyPr>
          <a:lstStyle/>
          <a:p>
            <a:pPr algn="ctr"/>
            <a:r>
              <a:rPr lang="ne-NP" sz="6000" b="1" dirty="0">
                <a:solidFill>
                  <a:schemeClr val="bg1"/>
                </a:solidFill>
              </a:rPr>
              <a:t>तारणहार प्रभु जन्मिए आज</a:t>
            </a:r>
          </a:p>
          <a:p>
            <a:pPr algn="ctr"/>
            <a:r>
              <a:rPr lang="ne-NP" sz="6000" b="1" dirty="0">
                <a:solidFill>
                  <a:schemeClr val="bg1"/>
                </a:solidFill>
              </a:rPr>
              <a:t>दाऊदको शहरमा</a:t>
            </a:r>
            <a:endParaRPr lang="en-US" sz="6000" b="1" dirty="0">
              <a:solidFill>
                <a:schemeClr val="bg1"/>
              </a:solidFill>
            </a:endParaRPr>
          </a:p>
          <a:p>
            <a:pPr algn="ctr"/>
            <a:endParaRPr lang="ne-NP" sz="3000" b="1" dirty="0">
              <a:solidFill>
                <a:schemeClr val="bg1"/>
              </a:solidFill>
            </a:endParaRPr>
          </a:p>
          <a:p>
            <a:pPr algn="ctr"/>
            <a:r>
              <a:rPr lang="en-US" sz="6000" b="1" dirty="0" err="1">
                <a:solidFill>
                  <a:srgbClr val="FFFF00"/>
                </a:solidFill>
              </a:rPr>
              <a:t>taara-Nahaar</a:t>
            </a:r>
            <a:r>
              <a:rPr lang="en-US" sz="6000" b="1" dirty="0">
                <a:solidFill>
                  <a:srgbClr val="FFFF00"/>
                </a:solidFill>
              </a:rPr>
              <a:t> </a:t>
            </a:r>
            <a:r>
              <a:rPr lang="en-US" sz="6000" b="1" dirty="0" err="1">
                <a:solidFill>
                  <a:srgbClr val="FFFF00"/>
                </a:solidFill>
              </a:rPr>
              <a:t>prabhu</a:t>
            </a:r>
            <a:r>
              <a:rPr lang="en-US" sz="6000" b="1" dirty="0">
                <a:solidFill>
                  <a:srgbClr val="FFFF00"/>
                </a:solidFill>
              </a:rPr>
              <a:t> </a:t>
            </a:r>
            <a:r>
              <a:rPr lang="en-US" sz="6000" b="1" dirty="0" err="1">
                <a:solidFill>
                  <a:srgbClr val="FFFF00"/>
                </a:solidFill>
              </a:rPr>
              <a:t>jan-miye</a:t>
            </a:r>
            <a:r>
              <a:rPr lang="en-US" sz="6000" b="1" dirty="0">
                <a:solidFill>
                  <a:srgbClr val="FFFF00"/>
                </a:solidFill>
              </a:rPr>
              <a:t> </a:t>
            </a:r>
            <a:r>
              <a:rPr lang="en-US" sz="6000" b="1" dirty="0" err="1">
                <a:solidFill>
                  <a:srgbClr val="FFFF00"/>
                </a:solidFill>
              </a:rPr>
              <a:t>aaja</a:t>
            </a:r>
            <a:endParaRPr lang="en-US" sz="6000" b="1" dirty="0">
              <a:solidFill>
                <a:srgbClr val="FFFF00"/>
              </a:solidFill>
            </a:endParaRPr>
          </a:p>
          <a:p>
            <a:pPr algn="ctr"/>
            <a:r>
              <a:rPr lang="en-US" sz="6000" b="1" dirty="0" err="1">
                <a:solidFill>
                  <a:srgbClr val="FFFF00"/>
                </a:solidFill>
              </a:rPr>
              <a:t>daa</a:t>
            </a:r>
            <a:r>
              <a:rPr lang="en-US" sz="6000" b="1" dirty="0">
                <a:solidFill>
                  <a:srgbClr val="FFFF00"/>
                </a:solidFill>
              </a:rPr>
              <a:t>-</a:t>
            </a:r>
            <a:r>
              <a:rPr lang="en-US" sz="6000" b="1" dirty="0" err="1">
                <a:solidFill>
                  <a:srgbClr val="FFFF00"/>
                </a:solidFill>
              </a:rPr>
              <a:t>ud</a:t>
            </a:r>
            <a:r>
              <a:rPr lang="en-US" sz="6000" b="1" dirty="0">
                <a:solidFill>
                  <a:srgbClr val="FFFF00"/>
                </a:solidFill>
              </a:rPr>
              <a:t>-ko </a:t>
            </a:r>
            <a:r>
              <a:rPr lang="en-US" sz="6000" b="1" dirty="0" err="1">
                <a:solidFill>
                  <a:srgbClr val="FFFF00"/>
                </a:solidFill>
              </a:rPr>
              <a:t>shahar-maa</a:t>
            </a:r>
            <a:endParaRPr lang="en-US" sz="6000" b="1" dirty="0">
              <a:solidFill>
                <a:srgbClr val="FFFF00"/>
              </a:solidFill>
            </a:endParaRPr>
          </a:p>
        </p:txBody>
      </p:sp>
    </p:spTree>
    <p:extLst>
      <p:ext uri="{BB962C8B-B14F-4D97-AF65-F5344CB8AC3E}">
        <p14:creationId xmlns:p14="http://schemas.microsoft.com/office/powerpoint/2010/main" val="398626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56431" y="1305341"/>
            <a:ext cx="11279138" cy="4247317"/>
          </a:xfrm>
          <a:prstGeom prst="rect">
            <a:avLst/>
          </a:prstGeom>
          <a:noFill/>
        </p:spPr>
        <p:txBody>
          <a:bodyPr wrap="square" rtlCol="0">
            <a:spAutoFit/>
          </a:bodyPr>
          <a:lstStyle/>
          <a:p>
            <a:pPr algn="ctr"/>
            <a:r>
              <a:rPr lang="ne-NP" sz="6000" b="1" dirty="0">
                <a:solidFill>
                  <a:schemeClr val="bg1"/>
                </a:solidFill>
              </a:rPr>
              <a:t>गई हेर तिम्रो प्रभुलाई</a:t>
            </a:r>
          </a:p>
          <a:p>
            <a:pPr algn="ctr"/>
            <a:r>
              <a:rPr lang="ne-NP" sz="6000" b="1" dirty="0">
                <a:solidFill>
                  <a:schemeClr val="bg1"/>
                </a:solidFill>
              </a:rPr>
              <a:t>पहिले नजरमा</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gai </a:t>
            </a:r>
            <a:r>
              <a:rPr lang="en-US" sz="6000" b="1" dirty="0" err="1">
                <a:solidFill>
                  <a:srgbClr val="FFFF00"/>
                </a:solidFill>
              </a:rPr>
              <a:t>hera</a:t>
            </a:r>
            <a:r>
              <a:rPr lang="en-US" sz="6000" b="1" dirty="0">
                <a:solidFill>
                  <a:srgbClr val="FFFF00"/>
                </a:solidFill>
              </a:rPr>
              <a:t> </a:t>
            </a:r>
            <a:r>
              <a:rPr lang="en-US" sz="6000" b="1" dirty="0" err="1">
                <a:solidFill>
                  <a:srgbClr val="FFFF00"/>
                </a:solidFill>
              </a:rPr>
              <a:t>timro</a:t>
            </a:r>
            <a:r>
              <a:rPr lang="en-US" sz="6000" b="1" dirty="0">
                <a:solidFill>
                  <a:srgbClr val="FFFF00"/>
                </a:solidFill>
              </a:rPr>
              <a:t> </a:t>
            </a:r>
            <a:r>
              <a:rPr lang="en-US" sz="6000" b="1" dirty="0" err="1">
                <a:solidFill>
                  <a:srgbClr val="FFFF00"/>
                </a:solidFill>
              </a:rPr>
              <a:t>prabhu-laai</a:t>
            </a:r>
            <a:endParaRPr lang="en-US" sz="6000" b="1" dirty="0">
              <a:solidFill>
                <a:srgbClr val="FFFF00"/>
              </a:solidFill>
            </a:endParaRPr>
          </a:p>
          <a:p>
            <a:pPr algn="ctr"/>
            <a:r>
              <a:rPr lang="en-US" sz="6000" b="1" dirty="0" err="1">
                <a:solidFill>
                  <a:srgbClr val="FFFF00"/>
                </a:solidFill>
              </a:rPr>
              <a:t>pahile</a:t>
            </a:r>
            <a:r>
              <a:rPr lang="en-US" sz="6000" b="1" dirty="0">
                <a:solidFill>
                  <a:srgbClr val="FFFF00"/>
                </a:solidFill>
              </a:rPr>
              <a:t> </a:t>
            </a:r>
            <a:r>
              <a:rPr lang="en-US" sz="6000" b="1" dirty="0" err="1">
                <a:solidFill>
                  <a:srgbClr val="FFFF00"/>
                </a:solidFill>
              </a:rPr>
              <a:t>najar-maa</a:t>
            </a:r>
            <a:endParaRPr lang="en-US" sz="5400" b="1" dirty="0">
              <a:solidFill>
                <a:srgbClr val="FFFF00"/>
              </a:solidFill>
            </a:endParaRPr>
          </a:p>
        </p:txBody>
      </p:sp>
    </p:spTree>
    <p:extLst>
      <p:ext uri="{BB962C8B-B14F-4D97-AF65-F5344CB8AC3E}">
        <p14:creationId xmlns:p14="http://schemas.microsoft.com/office/powerpoint/2010/main" val="4169274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3877985"/>
          </a:xfrm>
          <a:prstGeom prst="rect">
            <a:avLst/>
          </a:prstGeom>
          <a:noFill/>
        </p:spPr>
        <p:txBody>
          <a:bodyPr wrap="square" rtlCol="0">
            <a:spAutoFit/>
          </a:bodyPr>
          <a:lstStyle/>
          <a:p>
            <a:pPr algn="ctr"/>
            <a:r>
              <a:rPr lang="ne-NP" sz="6000" b="1" dirty="0">
                <a:solidFill>
                  <a:schemeClr val="bg1"/>
                </a:solidFill>
              </a:rPr>
              <a:t>हाँस-खेल गर्दै भनिदेऊ</a:t>
            </a:r>
            <a:r>
              <a:rPr lang="en-US" sz="6000" b="1" dirty="0">
                <a:solidFill>
                  <a:schemeClr val="bg1"/>
                </a:solidFill>
              </a:rPr>
              <a:t> </a:t>
            </a:r>
          </a:p>
          <a:p>
            <a:pPr algn="ctr"/>
            <a:r>
              <a:rPr lang="ne-NP" sz="6000" b="1" dirty="0">
                <a:solidFill>
                  <a:schemeClr val="bg1"/>
                </a:solidFill>
              </a:rPr>
              <a:t>संसार</a:t>
            </a:r>
            <a:r>
              <a:rPr lang="en-US" sz="6000" b="1" dirty="0">
                <a:solidFill>
                  <a:schemeClr val="bg1"/>
                </a:solidFill>
              </a:rPr>
              <a:t> </a:t>
            </a:r>
            <a:r>
              <a:rPr lang="ne-NP" sz="6000" b="1" dirty="0">
                <a:solidFill>
                  <a:schemeClr val="bg1"/>
                </a:solidFill>
              </a:rPr>
              <a:t>सबैलाई</a:t>
            </a:r>
          </a:p>
          <a:p>
            <a:pPr algn="ctr"/>
            <a:endParaRPr lang="ne-NP" sz="3000" b="1" dirty="0">
              <a:solidFill>
                <a:schemeClr val="bg1"/>
              </a:solidFill>
            </a:endParaRPr>
          </a:p>
          <a:p>
            <a:pPr algn="ctr"/>
            <a:r>
              <a:rPr lang="en-US" sz="4800" b="1" dirty="0" err="1">
                <a:solidFill>
                  <a:srgbClr val="FFFF00"/>
                </a:solidFill>
              </a:rPr>
              <a:t>haaňs-khela</a:t>
            </a:r>
            <a:r>
              <a:rPr lang="en-US" sz="4800" b="1" dirty="0">
                <a:solidFill>
                  <a:srgbClr val="FFFF00"/>
                </a:solidFill>
              </a:rPr>
              <a:t> gardai </a:t>
            </a:r>
            <a:r>
              <a:rPr lang="en-US" sz="4800" b="1" dirty="0" err="1">
                <a:solidFill>
                  <a:srgbClr val="FFFF00"/>
                </a:solidFill>
              </a:rPr>
              <a:t>bhani-deu</a:t>
            </a:r>
            <a:endParaRPr lang="en-US" sz="4800" b="1" dirty="0">
              <a:solidFill>
                <a:srgbClr val="FFFF00"/>
              </a:solidFill>
            </a:endParaRPr>
          </a:p>
          <a:p>
            <a:pPr algn="ctr"/>
            <a:r>
              <a:rPr lang="en-US" sz="4800" b="1" dirty="0" err="1">
                <a:solidFill>
                  <a:srgbClr val="FFFF00"/>
                </a:solidFill>
              </a:rPr>
              <a:t>saňsaara</a:t>
            </a:r>
            <a:r>
              <a:rPr lang="en-US" sz="4800" b="1" dirty="0">
                <a:solidFill>
                  <a:srgbClr val="FFFF00"/>
                </a:solidFill>
              </a:rPr>
              <a:t> </a:t>
            </a:r>
            <a:r>
              <a:rPr lang="en-US" sz="4800" b="1" dirty="0" err="1">
                <a:solidFill>
                  <a:srgbClr val="FFFF00"/>
                </a:solidFill>
              </a:rPr>
              <a:t>sabai-laai</a:t>
            </a:r>
            <a:endParaRPr lang="en-US" sz="4800" b="1" dirty="0">
              <a:solidFill>
                <a:srgbClr val="FFFF00"/>
              </a:solidFill>
            </a:endParaRPr>
          </a:p>
        </p:txBody>
      </p:sp>
    </p:spTree>
    <p:extLst>
      <p:ext uri="{BB962C8B-B14F-4D97-AF65-F5344CB8AC3E}">
        <p14:creationId xmlns:p14="http://schemas.microsoft.com/office/powerpoint/2010/main" val="354075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2086707" y="1490007"/>
            <a:ext cx="8018585" cy="3877985"/>
          </a:xfrm>
          <a:prstGeom prst="rect">
            <a:avLst/>
          </a:prstGeom>
          <a:noFill/>
        </p:spPr>
        <p:txBody>
          <a:bodyPr wrap="square" rtlCol="0">
            <a:spAutoFit/>
          </a:bodyPr>
          <a:lstStyle/>
          <a:p>
            <a:pPr algn="ctr"/>
            <a:r>
              <a:rPr lang="ne-NP" sz="6000" b="1" dirty="0">
                <a:solidFill>
                  <a:schemeClr val="bg1"/>
                </a:solidFill>
              </a:rPr>
              <a:t>धरतीको बोझ उठाइलाने</a:t>
            </a:r>
            <a:r>
              <a:rPr lang="en-US" sz="6000" b="1" dirty="0">
                <a:solidFill>
                  <a:schemeClr val="bg1"/>
                </a:solidFill>
              </a:rPr>
              <a:t> </a:t>
            </a:r>
          </a:p>
          <a:p>
            <a:pPr algn="ctr"/>
            <a:r>
              <a:rPr lang="ne-NP" sz="6000" b="1" dirty="0">
                <a:solidFill>
                  <a:schemeClr val="bg1"/>
                </a:solidFill>
              </a:rPr>
              <a:t>जन्मिए मुक्तिदाता</a:t>
            </a:r>
            <a:endParaRPr lang="en-US" sz="6000" b="1" dirty="0">
              <a:solidFill>
                <a:schemeClr val="bg1"/>
              </a:solidFill>
            </a:endParaRPr>
          </a:p>
          <a:p>
            <a:pPr algn="ctr"/>
            <a:endParaRPr lang="ne-NP" sz="3000" b="1" dirty="0">
              <a:solidFill>
                <a:schemeClr val="bg1"/>
              </a:solidFill>
            </a:endParaRPr>
          </a:p>
          <a:p>
            <a:pPr algn="ctr"/>
            <a:r>
              <a:rPr lang="en-US" sz="4800" b="1" dirty="0" err="1">
                <a:solidFill>
                  <a:srgbClr val="FFFF00"/>
                </a:solidFill>
              </a:rPr>
              <a:t>dharti</a:t>
            </a:r>
            <a:r>
              <a:rPr lang="en-US" sz="4800" b="1" dirty="0">
                <a:solidFill>
                  <a:srgbClr val="FFFF00"/>
                </a:solidFill>
              </a:rPr>
              <a:t>-ko </a:t>
            </a:r>
            <a:r>
              <a:rPr lang="en-US" sz="4800" b="1" dirty="0" err="1">
                <a:solidFill>
                  <a:srgbClr val="FFFF00"/>
                </a:solidFill>
              </a:rPr>
              <a:t>bhojha</a:t>
            </a:r>
            <a:r>
              <a:rPr lang="en-US" sz="4800" b="1" dirty="0">
                <a:solidFill>
                  <a:srgbClr val="FFFF00"/>
                </a:solidFill>
              </a:rPr>
              <a:t> </a:t>
            </a:r>
            <a:r>
              <a:rPr lang="en-US" sz="4800" b="1" dirty="0" err="1">
                <a:solidFill>
                  <a:srgbClr val="FFFF00"/>
                </a:solidFill>
              </a:rPr>
              <a:t>uThaai-laane</a:t>
            </a:r>
            <a:endParaRPr lang="en-US" sz="4800" b="1" dirty="0">
              <a:solidFill>
                <a:srgbClr val="FFFF00"/>
              </a:solidFill>
            </a:endParaRPr>
          </a:p>
          <a:p>
            <a:pPr algn="ctr"/>
            <a:r>
              <a:rPr lang="en-US" sz="4800" b="1" dirty="0" err="1">
                <a:solidFill>
                  <a:srgbClr val="FFFF00"/>
                </a:solidFill>
              </a:rPr>
              <a:t>jan-miye</a:t>
            </a:r>
            <a:r>
              <a:rPr lang="en-US" sz="4800" b="1" dirty="0">
                <a:solidFill>
                  <a:srgbClr val="FFFF00"/>
                </a:solidFill>
              </a:rPr>
              <a:t> </a:t>
            </a:r>
            <a:r>
              <a:rPr lang="en-US" sz="4800" b="1" dirty="0" err="1">
                <a:solidFill>
                  <a:srgbClr val="FFFF00"/>
                </a:solidFill>
              </a:rPr>
              <a:t>mukti-daataa</a:t>
            </a:r>
            <a:endParaRPr lang="en-US" sz="4800" b="1" dirty="0">
              <a:solidFill>
                <a:srgbClr val="FFFF00"/>
              </a:solidFill>
            </a:endParaRPr>
          </a:p>
        </p:txBody>
      </p:sp>
    </p:spTree>
    <p:extLst>
      <p:ext uri="{BB962C8B-B14F-4D97-AF65-F5344CB8AC3E}">
        <p14:creationId xmlns:p14="http://schemas.microsoft.com/office/powerpoint/2010/main" val="73010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397674"/>
            <a:ext cx="8564880" cy="4062651"/>
          </a:xfrm>
          <a:prstGeom prst="rect">
            <a:avLst/>
          </a:prstGeom>
          <a:noFill/>
        </p:spPr>
        <p:txBody>
          <a:bodyPr wrap="square" rtlCol="0">
            <a:spAutoFit/>
          </a:bodyPr>
          <a:lstStyle/>
          <a:p>
            <a:pPr algn="ctr"/>
            <a:r>
              <a:rPr lang="ne-NP" sz="6000" b="1" dirty="0">
                <a:solidFill>
                  <a:schemeClr val="bg1"/>
                </a:solidFill>
              </a:rPr>
              <a:t>(मानिसको चोला लिएर</a:t>
            </a:r>
          </a:p>
          <a:p>
            <a:pPr algn="ctr"/>
            <a:r>
              <a:rPr lang="ne-NP" sz="6000" b="1" dirty="0">
                <a:solidFill>
                  <a:schemeClr val="bg1"/>
                </a:solidFill>
              </a:rPr>
              <a:t>गरीब गोठैमा) २</a:t>
            </a:r>
            <a:endParaRPr lang="en-US" sz="6000" b="1" dirty="0">
              <a:solidFill>
                <a:schemeClr val="bg1"/>
              </a:solidFill>
            </a:endParaRPr>
          </a:p>
          <a:p>
            <a:pPr algn="ctr"/>
            <a:endParaRPr lang="ne-NP" sz="3000" b="1" dirty="0">
              <a:solidFill>
                <a:schemeClr val="bg1"/>
              </a:solidFill>
            </a:endParaRPr>
          </a:p>
          <a:p>
            <a:pPr algn="ctr"/>
            <a:r>
              <a:rPr lang="ne-NP" sz="5400" b="1" dirty="0">
                <a:solidFill>
                  <a:srgbClr val="FFFF00"/>
                </a:solidFill>
              </a:rPr>
              <a:t>(</a:t>
            </a:r>
            <a:r>
              <a:rPr lang="en-US" sz="5400" b="1" dirty="0" err="1">
                <a:solidFill>
                  <a:srgbClr val="FFFF00"/>
                </a:solidFill>
              </a:rPr>
              <a:t>maanis</a:t>
            </a:r>
            <a:r>
              <a:rPr lang="en-US" sz="5400" b="1" dirty="0">
                <a:solidFill>
                  <a:srgbClr val="FFFF00"/>
                </a:solidFill>
              </a:rPr>
              <a:t>-ko </a:t>
            </a:r>
            <a:r>
              <a:rPr lang="en-US" sz="5400" b="1" dirty="0" err="1">
                <a:solidFill>
                  <a:srgbClr val="FFFF00"/>
                </a:solidFill>
              </a:rPr>
              <a:t>colaa</a:t>
            </a:r>
            <a:r>
              <a:rPr lang="en-US" sz="5400" b="1" dirty="0">
                <a:solidFill>
                  <a:srgbClr val="FFFF00"/>
                </a:solidFill>
              </a:rPr>
              <a:t> </a:t>
            </a:r>
            <a:r>
              <a:rPr lang="en-US" sz="5400" b="1" dirty="0" err="1">
                <a:solidFill>
                  <a:srgbClr val="FFFF00"/>
                </a:solidFill>
              </a:rPr>
              <a:t>liyera</a:t>
            </a:r>
            <a:endParaRPr lang="en-US" sz="5400" b="1" dirty="0">
              <a:solidFill>
                <a:srgbClr val="FFFF00"/>
              </a:solidFill>
            </a:endParaRPr>
          </a:p>
          <a:p>
            <a:pPr algn="ctr"/>
            <a:r>
              <a:rPr lang="en-US" sz="5400" b="1" dirty="0" err="1">
                <a:solidFill>
                  <a:srgbClr val="FFFF00"/>
                </a:solidFill>
              </a:rPr>
              <a:t>garib</a:t>
            </a:r>
            <a:r>
              <a:rPr lang="en-US" sz="5400" b="1" dirty="0">
                <a:solidFill>
                  <a:srgbClr val="FFFF00"/>
                </a:solidFill>
              </a:rPr>
              <a:t> </a:t>
            </a:r>
            <a:r>
              <a:rPr lang="en-US" sz="5400" b="1" dirty="0" err="1">
                <a:solidFill>
                  <a:srgbClr val="FFFF00"/>
                </a:solidFill>
              </a:rPr>
              <a:t>goThai-maa</a:t>
            </a:r>
            <a:r>
              <a:rPr lang="en-US" sz="5400" b="1" dirty="0">
                <a:solidFill>
                  <a:srgbClr val="FFFF00"/>
                </a:solidFill>
              </a:rPr>
              <a:t>) 2x</a:t>
            </a:r>
          </a:p>
        </p:txBody>
      </p:sp>
    </p:spTree>
    <p:extLst>
      <p:ext uri="{BB962C8B-B14F-4D97-AF65-F5344CB8AC3E}">
        <p14:creationId xmlns:p14="http://schemas.microsoft.com/office/powerpoint/2010/main" val="1624856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995875" y="2228671"/>
            <a:ext cx="10200249" cy="2400657"/>
          </a:xfrm>
          <a:prstGeom prst="rect">
            <a:avLst/>
          </a:prstGeom>
          <a:noFill/>
        </p:spPr>
        <p:txBody>
          <a:bodyPr wrap="square" rtlCol="0">
            <a:spAutoFit/>
          </a:bodyPr>
          <a:lstStyle/>
          <a:p>
            <a:pPr algn="ctr"/>
            <a:r>
              <a:rPr lang="ne-NP" sz="6000" b="1" dirty="0">
                <a:solidFill>
                  <a:schemeClr val="bg1"/>
                </a:solidFill>
              </a:rPr>
              <a:t>हाँस-खेल गर्दै भनिदेऊ</a:t>
            </a:r>
            <a:endParaRPr lang="en-US" sz="6000" b="1" dirty="0">
              <a:solidFill>
                <a:schemeClr val="bg1"/>
              </a:solidFill>
            </a:endParaRPr>
          </a:p>
          <a:p>
            <a:pPr algn="ctr"/>
            <a:endParaRPr lang="ne-NP" sz="3000" b="1" dirty="0">
              <a:solidFill>
                <a:schemeClr val="bg1"/>
              </a:solidFill>
            </a:endParaRPr>
          </a:p>
          <a:p>
            <a:pPr algn="ctr"/>
            <a:r>
              <a:rPr lang="en-US" sz="6000" b="1" dirty="0" err="1">
                <a:solidFill>
                  <a:srgbClr val="FFFF00"/>
                </a:solidFill>
              </a:rPr>
              <a:t>haaňs-khela</a:t>
            </a:r>
            <a:r>
              <a:rPr lang="en-US" sz="6000" b="1" dirty="0">
                <a:solidFill>
                  <a:srgbClr val="FFFF00"/>
                </a:solidFill>
              </a:rPr>
              <a:t> gardai </a:t>
            </a:r>
            <a:r>
              <a:rPr lang="en-US" sz="6000" b="1" dirty="0" err="1">
                <a:solidFill>
                  <a:srgbClr val="FFFF00"/>
                </a:solidFill>
              </a:rPr>
              <a:t>bhani-deu</a:t>
            </a:r>
            <a:endParaRPr lang="en-US" sz="5400" b="1" dirty="0">
              <a:solidFill>
                <a:srgbClr val="FFFF00"/>
              </a:solidFill>
            </a:endParaRPr>
          </a:p>
        </p:txBody>
      </p:sp>
    </p:spTree>
    <p:extLst>
      <p:ext uri="{BB962C8B-B14F-4D97-AF65-F5344CB8AC3E}">
        <p14:creationId xmlns:p14="http://schemas.microsoft.com/office/powerpoint/2010/main" val="4023304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(पूर्वका ज्ञानी ज्योतिषी</a:t>
            </a:r>
          </a:p>
          <a:p>
            <a:pPr algn="ctr"/>
            <a:r>
              <a:rPr lang="ne-NP" sz="6000" b="1" dirty="0">
                <a:solidFill>
                  <a:schemeClr val="bg1"/>
                </a:solidFill>
              </a:rPr>
              <a:t>आकाश हेरेर बात गर्थे)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purba-kaa</a:t>
            </a:r>
            <a:r>
              <a:rPr lang="en-US" sz="6000" b="1" dirty="0">
                <a:solidFill>
                  <a:srgbClr val="FFFF00"/>
                </a:solidFill>
              </a:rPr>
              <a:t> </a:t>
            </a:r>
            <a:r>
              <a:rPr lang="en-US" sz="6000" b="1" dirty="0" err="1">
                <a:solidFill>
                  <a:srgbClr val="FFFF00"/>
                </a:solidFill>
              </a:rPr>
              <a:t>gyaani</a:t>
            </a:r>
            <a:r>
              <a:rPr lang="en-US" sz="6000" b="1" dirty="0">
                <a:solidFill>
                  <a:srgbClr val="FFFF00"/>
                </a:solidFill>
              </a:rPr>
              <a:t> </a:t>
            </a:r>
            <a:r>
              <a:rPr lang="en-US" sz="6000" b="1" dirty="0" err="1">
                <a:solidFill>
                  <a:srgbClr val="FFFF00"/>
                </a:solidFill>
              </a:rPr>
              <a:t>jyotisi</a:t>
            </a:r>
            <a:endParaRPr lang="en-US" sz="6000" b="1" dirty="0">
              <a:solidFill>
                <a:srgbClr val="FFFF00"/>
              </a:solidFill>
            </a:endParaRPr>
          </a:p>
          <a:p>
            <a:pPr algn="ctr"/>
            <a:r>
              <a:rPr lang="en-US" sz="6000" b="1" dirty="0" err="1">
                <a:solidFill>
                  <a:srgbClr val="FFFF00"/>
                </a:solidFill>
              </a:rPr>
              <a:t>aakaash</a:t>
            </a:r>
            <a:r>
              <a:rPr lang="en-US" sz="6000" b="1" dirty="0">
                <a:solidFill>
                  <a:srgbClr val="FFFF00"/>
                </a:solidFill>
              </a:rPr>
              <a:t> </a:t>
            </a:r>
            <a:r>
              <a:rPr lang="en-US" sz="6000" b="1" dirty="0" err="1">
                <a:solidFill>
                  <a:srgbClr val="FFFF00"/>
                </a:solidFill>
              </a:rPr>
              <a:t>herera</a:t>
            </a:r>
            <a:r>
              <a:rPr lang="en-US" sz="6000" b="1" dirty="0">
                <a:solidFill>
                  <a:srgbClr val="FFFF00"/>
                </a:solidFill>
              </a:rPr>
              <a:t> </a:t>
            </a:r>
            <a:r>
              <a:rPr lang="en-US" sz="6000" b="1" dirty="0" err="1">
                <a:solidFill>
                  <a:srgbClr val="FFFF00"/>
                </a:solidFill>
              </a:rPr>
              <a:t>baat</a:t>
            </a:r>
            <a:r>
              <a:rPr lang="en-US" sz="6000" b="1" dirty="0">
                <a:solidFill>
                  <a:srgbClr val="FFFF00"/>
                </a:solidFill>
              </a:rPr>
              <a:t> </a:t>
            </a:r>
            <a:r>
              <a:rPr lang="en-US" sz="6000" b="1" dirty="0" err="1">
                <a:solidFill>
                  <a:srgbClr val="FFFF00"/>
                </a:solidFill>
              </a:rPr>
              <a:t>garthe</a:t>
            </a:r>
            <a:r>
              <a:rPr lang="en-US" sz="6000" b="1" dirty="0">
                <a:solidFill>
                  <a:srgbClr val="FFFF00"/>
                </a:solidFill>
              </a:rPr>
              <a:t>) 2x</a:t>
            </a:r>
          </a:p>
        </p:txBody>
      </p:sp>
    </p:spTree>
    <p:extLst>
      <p:ext uri="{BB962C8B-B14F-4D97-AF65-F5344CB8AC3E}">
        <p14:creationId xmlns:p14="http://schemas.microsoft.com/office/powerpoint/2010/main" val="1511691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साँझको नौलो तारा देखी</a:t>
            </a:r>
          </a:p>
          <a:p>
            <a:pPr algn="ctr"/>
            <a:r>
              <a:rPr lang="ne-NP" sz="6000" b="1" dirty="0">
                <a:solidFill>
                  <a:schemeClr val="bg1"/>
                </a:solidFill>
              </a:rPr>
              <a:t>हर्षले रमाए</a:t>
            </a:r>
            <a:endParaRPr lang="en-US" sz="6000" b="1" dirty="0">
              <a:solidFill>
                <a:schemeClr val="bg1"/>
              </a:solidFill>
            </a:endParaRPr>
          </a:p>
          <a:p>
            <a:pPr algn="ctr"/>
            <a:endParaRPr lang="en-US" sz="3000" b="1" dirty="0">
              <a:solidFill>
                <a:srgbClr val="FFFF00"/>
              </a:solidFill>
            </a:endParaRPr>
          </a:p>
          <a:p>
            <a:pPr algn="ctr"/>
            <a:r>
              <a:rPr lang="en-US" sz="6000" b="1" dirty="0" err="1">
                <a:solidFill>
                  <a:srgbClr val="FFFF00"/>
                </a:solidFill>
              </a:rPr>
              <a:t>sanjha</a:t>
            </a:r>
            <a:r>
              <a:rPr lang="en-US" sz="6000" b="1" dirty="0">
                <a:solidFill>
                  <a:srgbClr val="FFFF00"/>
                </a:solidFill>
              </a:rPr>
              <a:t>-ko </a:t>
            </a:r>
            <a:r>
              <a:rPr lang="en-US" sz="6000" b="1" dirty="0" err="1">
                <a:solidFill>
                  <a:srgbClr val="FFFF00"/>
                </a:solidFill>
              </a:rPr>
              <a:t>naulo</a:t>
            </a:r>
            <a:r>
              <a:rPr lang="en-US" sz="6000" b="1" dirty="0">
                <a:solidFill>
                  <a:srgbClr val="FFFF00"/>
                </a:solidFill>
              </a:rPr>
              <a:t> </a:t>
            </a:r>
            <a:r>
              <a:rPr lang="en-US" sz="6000" b="1" dirty="0" err="1">
                <a:solidFill>
                  <a:srgbClr val="FFFF00"/>
                </a:solidFill>
              </a:rPr>
              <a:t>taaraa</a:t>
            </a:r>
            <a:r>
              <a:rPr lang="en-US" sz="6000" b="1" dirty="0">
                <a:solidFill>
                  <a:srgbClr val="FFFF00"/>
                </a:solidFill>
              </a:rPr>
              <a:t> </a:t>
            </a:r>
            <a:r>
              <a:rPr lang="en-US" sz="6000" b="1" dirty="0" err="1">
                <a:solidFill>
                  <a:srgbClr val="FFFF00"/>
                </a:solidFill>
              </a:rPr>
              <a:t>dekhi</a:t>
            </a:r>
            <a:endParaRPr lang="en-US" sz="6000" b="1" dirty="0">
              <a:solidFill>
                <a:srgbClr val="FFFF00"/>
              </a:solidFill>
            </a:endParaRPr>
          </a:p>
          <a:p>
            <a:pPr algn="ctr"/>
            <a:r>
              <a:rPr lang="en-US" sz="6000" b="1" dirty="0" err="1">
                <a:solidFill>
                  <a:srgbClr val="FFFF00"/>
                </a:solidFill>
              </a:rPr>
              <a:t>harsa</a:t>
            </a:r>
            <a:r>
              <a:rPr lang="en-US" sz="6000" b="1" dirty="0">
                <a:solidFill>
                  <a:srgbClr val="FFFF00"/>
                </a:solidFill>
              </a:rPr>
              <a:t>-le </a:t>
            </a:r>
            <a:r>
              <a:rPr lang="en-US" sz="6000" b="1" dirty="0" err="1">
                <a:solidFill>
                  <a:srgbClr val="FFFF00"/>
                </a:solidFill>
              </a:rPr>
              <a:t>ramaaye</a:t>
            </a:r>
            <a:endParaRPr lang="en-US" sz="5400" b="1" dirty="0">
              <a:solidFill>
                <a:srgbClr val="FFFF00"/>
              </a:solidFill>
            </a:endParaRPr>
          </a:p>
        </p:txBody>
      </p:sp>
    </p:spTree>
    <p:extLst>
      <p:ext uri="{BB962C8B-B14F-4D97-AF65-F5344CB8AC3E}">
        <p14:creationId xmlns:p14="http://schemas.microsoft.com/office/powerpoint/2010/main" val="391074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राजाहरूका राजा</a:t>
            </a:r>
          </a:p>
          <a:p>
            <a:pPr algn="ctr"/>
            <a:r>
              <a:rPr lang="ne-NP" sz="6000" b="1" dirty="0">
                <a:solidFill>
                  <a:schemeClr val="bg1"/>
                </a:solidFill>
              </a:rPr>
              <a:t>जन्मेको पत्ता लगाए</a:t>
            </a:r>
          </a:p>
          <a:p>
            <a:pPr algn="ctr"/>
            <a:endParaRPr lang="ne-NP" sz="3000" b="1" dirty="0">
              <a:solidFill>
                <a:schemeClr val="bg1"/>
              </a:solidFill>
            </a:endParaRPr>
          </a:p>
          <a:p>
            <a:pPr algn="ctr"/>
            <a:r>
              <a:rPr lang="en-US" sz="6000" b="1" dirty="0" err="1">
                <a:solidFill>
                  <a:srgbClr val="FFFF00"/>
                </a:solidFill>
              </a:rPr>
              <a:t>raajaa-haru-kaa</a:t>
            </a:r>
            <a:r>
              <a:rPr lang="en-US" sz="6000" b="1" dirty="0">
                <a:solidFill>
                  <a:srgbClr val="FFFF00"/>
                </a:solidFill>
              </a:rPr>
              <a:t> </a:t>
            </a:r>
            <a:r>
              <a:rPr lang="en-US" sz="6000" b="1" dirty="0" err="1">
                <a:solidFill>
                  <a:srgbClr val="FFFF00"/>
                </a:solidFill>
              </a:rPr>
              <a:t>raajaa</a:t>
            </a:r>
            <a:endParaRPr lang="en-US" sz="6000" b="1" dirty="0">
              <a:solidFill>
                <a:srgbClr val="FFFF00"/>
              </a:solidFill>
            </a:endParaRPr>
          </a:p>
          <a:p>
            <a:pPr algn="ctr"/>
            <a:r>
              <a:rPr lang="en-US" sz="6000" b="1" dirty="0" err="1">
                <a:solidFill>
                  <a:srgbClr val="FFFF00"/>
                </a:solidFill>
              </a:rPr>
              <a:t>jan-meko</a:t>
            </a:r>
            <a:r>
              <a:rPr lang="en-US" sz="6000" b="1" dirty="0">
                <a:solidFill>
                  <a:srgbClr val="FFFF00"/>
                </a:solidFill>
              </a:rPr>
              <a:t> </a:t>
            </a:r>
            <a:r>
              <a:rPr lang="en-US" sz="6000" b="1" dirty="0" err="1">
                <a:solidFill>
                  <a:srgbClr val="FFFF00"/>
                </a:solidFill>
              </a:rPr>
              <a:t>pattaa</a:t>
            </a:r>
            <a:r>
              <a:rPr lang="en-US" sz="6000" b="1" dirty="0">
                <a:solidFill>
                  <a:srgbClr val="FFFF00"/>
                </a:solidFill>
              </a:rPr>
              <a:t> </a:t>
            </a:r>
            <a:r>
              <a:rPr lang="en-US" sz="6000" b="1" dirty="0" err="1">
                <a:solidFill>
                  <a:srgbClr val="FFFF00"/>
                </a:solidFill>
              </a:rPr>
              <a:t>lagaaye</a:t>
            </a:r>
            <a:endParaRPr lang="en-US" sz="6000" b="1" dirty="0">
              <a:solidFill>
                <a:srgbClr val="FFFF00"/>
              </a:solidFill>
            </a:endParaRPr>
          </a:p>
        </p:txBody>
      </p:sp>
    </p:spTree>
    <p:extLst>
      <p:ext uri="{BB962C8B-B14F-4D97-AF65-F5344CB8AC3E}">
        <p14:creationId xmlns:p14="http://schemas.microsoft.com/office/powerpoint/2010/main" val="16185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1689282" y="2347600"/>
            <a:ext cx="8813437" cy="130555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ctr">
              <a:defRPr sz="6600">
                <a:solidFill>
                  <a:srgbClr val="011993"/>
                </a:solidFill>
                <a:latin typeface="Avenir Heavy"/>
                <a:ea typeface="Avenir Heavy"/>
                <a:cs typeface="Avenir Heavy"/>
                <a:sym typeface="Avenir Heavy"/>
              </a:defRPr>
            </a:pPr>
            <a:r>
              <a:rPr sz="5062" b="1" dirty="0"/>
              <a:t>Worship Service </a:t>
            </a:r>
            <a:r>
              <a:rPr lang="en-US" sz="5062" b="1" dirty="0"/>
              <a:t>at 3pm</a:t>
            </a:r>
          </a:p>
          <a:p>
            <a:pPr algn="ctr">
              <a:defRPr sz="4200" b="1">
                <a:latin typeface="Times New Roman"/>
                <a:ea typeface="Times New Roman"/>
                <a:cs typeface="Times New Roman"/>
                <a:sym typeface="Times New Roman"/>
              </a:defRPr>
            </a:pPr>
            <a:r>
              <a:rPr lang="en-US" sz="2953" dirty="0">
                <a:solidFill>
                  <a:srgbClr val="002060"/>
                </a:solidFill>
              </a:rPr>
              <a:t>(Every Sunday at 3:00pm. Please arrive before 2:40)</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परमपितालाई मन खोली</a:t>
            </a:r>
          </a:p>
          <a:p>
            <a:pPr algn="ctr"/>
            <a:r>
              <a:rPr lang="ne-NP" sz="6000" b="1" dirty="0">
                <a:solidFill>
                  <a:schemeClr val="bg1"/>
                </a:solidFill>
              </a:rPr>
              <a:t>धन्यवाद चढाए</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param-</a:t>
            </a:r>
            <a:r>
              <a:rPr lang="en-US" sz="6000" b="1" dirty="0" err="1">
                <a:solidFill>
                  <a:srgbClr val="FFFF00"/>
                </a:solidFill>
              </a:rPr>
              <a:t>pitaa</a:t>
            </a:r>
            <a:r>
              <a:rPr lang="en-US" sz="6000" b="1" dirty="0">
                <a:solidFill>
                  <a:srgbClr val="FFFF00"/>
                </a:solidFill>
              </a:rPr>
              <a:t>-</a:t>
            </a:r>
            <a:r>
              <a:rPr lang="en-US" sz="6000" b="1" dirty="0" err="1">
                <a:solidFill>
                  <a:srgbClr val="FFFF00"/>
                </a:solidFill>
              </a:rPr>
              <a:t>laai</a:t>
            </a:r>
            <a:r>
              <a:rPr lang="en-US" sz="6000" b="1" dirty="0">
                <a:solidFill>
                  <a:srgbClr val="FFFF00"/>
                </a:solidFill>
              </a:rPr>
              <a:t> man </a:t>
            </a:r>
            <a:r>
              <a:rPr lang="en-US" sz="6000" b="1" dirty="0" err="1">
                <a:solidFill>
                  <a:srgbClr val="FFFF00"/>
                </a:solidFill>
              </a:rPr>
              <a:t>kholi</a:t>
            </a:r>
            <a:endParaRPr lang="en-US" sz="6000" b="1" dirty="0">
              <a:solidFill>
                <a:srgbClr val="FFFF00"/>
              </a:solidFill>
            </a:endParaRPr>
          </a:p>
          <a:p>
            <a:pPr algn="ctr"/>
            <a:r>
              <a:rPr lang="en-US" sz="6000" b="1" dirty="0" err="1">
                <a:solidFill>
                  <a:srgbClr val="FFFF00"/>
                </a:solidFill>
              </a:rPr>
              <a:t>dhanyebaad</a:t>
            </a:r>
            <a:r>
              <a:rPr lang="en-US" sz="6000" b="1" dirty="0">
                <a:solidFill>
                  <a:srgbClr val="FFFF00"/>
                </a:solidFill>
              </a:rPr>
              <a:t> </a:t>
            </a:r>
            <a:r>
              <a:rPr lang="en-US" sz="6000" b="1" dirty="0" err="1">
                <a:solidFill>
                  <a:srgbClr val="FFFF00"/>
                </a:solidFill>
              </a:rPr>
              <a:t>caRhaaye</a:t>
            </a:r>
            <a:endParaRPr lang="en-US" sz="5400" b="1" dirty="0">
              <a:solidFill>
                <a:srgbClr val="FFFF00"/>
              </a:solidFill>
            </a:endParaRPr>
          </a:p>
        </p:txBody>
      </p:sp>
    </p:spTree>
    <p:extLst>
      <p:ext uri="{BB962C8B-B14F-4D97-AF65-F5344CB8AC3E}">
        <p14:creationId xmlns:p14="http://schemas.microsoft.com/office/powerpoint/2010/main" val="762985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3877985"/>
          </a:xfrm>
          <a:prstGeom prst="rect">
            <a:avLst/>
          </a:prstGeom>
          <a:noFill/>
        </p:spPr>
        <p:txBody>
          <a:bodyPr wrap="square" rtlCol="0">
            <a:spAutoFit/>
          </a:bodyPr>
          <a:lstStyle/>
          <a:p>
            <a:pPr algn="ctr"/>
            <a:r>
              <a:rPr lang="ne-NP" sz="6000" b="1" dirty="0">
                <a:solidFill>
                  <a:schemeClr val="bg1"/>
                </a:solidFill>
              </a:rPr>
              <a:t>हाँस-खेल गर्दै भनिदेऊ</a:t>
            </a:r>
            <a:r>
              <a:rPr lang="en-US" sz="6000" b="1" dirty="0">
                <a:solidFill>
                  <a:schemeClr val="bg1"/>
                </a:solidFill>
              </a:rPr>
              <a:t> </a:t>
            </a:r>
          </a:p>
          <a:p>
            <a:pPr algn="ctr"/>
            <a:r>
              <a:rPr lang="ne-NP" sz="6000" b="1" dirty="0">
                <a:solidFill>
                  <a:schemeClr val="bg1"/>
                </a:solidFill>
              </a:rPr>
              <a:t>संसार</a:t>
            </a:r>
            <a:r>
              <a:rPr lang="en-US" sz="6000" b="1" dirty="0">
                <a:solidFill>
                  <a:schemeClr val="bg1"/>
                </a:solidFill>
              </a:rPr>
              <a:t> </a:t>
            </a:r>
            <a:r>
              <a:rPr lang="ne-NP" sz="6000" b="1" dirty="0">
                <a:solidFill>
                  <a:schemeClr val="bg1"/>
                </a:solidFill>
              </a:rPr>
              <a:t>सबैलाई</a:t>
            </a:r>
          </a:p>
          <a:p>
            <a:pPr algn="ctr"/>
            <a:endParaRPr lang="ne-NP" sz="3000" b="1" dirty="0">
              <a:solidFill>
                <a:schemeClr val="bg1"/>
              </a:solidFill>
            </a:endParaRPr>
          </a:p>
          <a:p>
            <a:pPr algn="ctr"/>
            <a:r>
              <a:rPr lang="en-US" sz="4800" b="1" dirty="0" err="1">
                <a:solidFill>
                  <a:srgbClr val="FFFF00"/>
                </a:solidFill>
              </a:rPr>
              <a:t>haaňs-khela</a:t>
            </a:r>
            <a:r>
              <a:rPr lang="en-US" sz="4800" b="1" dirty="0">
                <a:solidFill>
                  <a:srgbClr val="FFFF00"/>
                </a:solidFill>
              </a:rPr>
              <a:t> gardai </a:t>
            </a:r>
            <a:r>
              <a:rPr lang="en-US" sz="4800" b="1" dirty="0" err="1">
                <a:solidFill>
                  <a:srgbClr val="FFFF00"/>
                </a:solidFill>
              </a:rPr>
              <a:t>bhani-deu</a:t>
            </a:r>
            <a:endParaRPr lang="en-US" sz="4800" b="1" dirty="0">
              <a:solidFill>
                <a:srgbClr val="FFFF00"/>
              </a:solidFill>
            </a:endParaRPr>
          </a:p>
          <a:p>
            <a:pPr algn="ctr"/>
            <a:r>
              <a:rPr lang="en-US" sz="4800" b="1" dirty="0" err="1">
                <a:solidFill>
                  <a:srgbClr val="FFFF00"/>
                </a:solidFill>
              </a:rPr>
              <a:t>saňsaara</a:t>
            </a:r>
            <a:r>
              <a:rPr lang="en-US" sz="4800" b="1" dirty="0">
                <a:solidFill>
                  <a:srgbClr val="FFFF00"/>
                </a:solidFill>
              </a:rPr>
              <a:t> </a:t>
            </a:r>
            <a:r>
              <a:rPr lang="en-US" sz="4800" b="1" dirty="0" err="1">
                <a:solidFill>
                  <a:srgbClr val="FFFF00"/>
                </a:solidFill>
              </a:rPr>
              <a:t>sabai-laai</a:t>
            </a:r>
            <a:endParaRPr lang="en-US" sz="4800" b="1" dirty="0">
              <a:solidFill>
                <a:srgbClr val="FFFF00"/>
              </a:solidFill>
            </a:endParaRPr>
          </a:p>
        </p:txBody>
      </p:sp>
    </p:spTree>
    <p:extLst>
      <p:ext uri="{BB962C8B-B14F-4D97-AF65-F5344CB8AC3E}">
        <p14:creationId xmlns:p14="http://schemas.microsoft.com/office/powerpoint/2010/main" val="128381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2086707" y="1490007"/>
            <a:ext cx="8018585" cy="3877985"/>
          </a:xfrm>
          <a:prstGeom prst="rect">
            <a:avLst/>
          </a:prstGeom>
          <a:noFill/>
        </p:spPr>
        <p:txBody>
          <a:bodyPr wrap="square" rtlCol="0">
            <a:spAutoFit/>
          </a:bodyPr>
          <a:lstStyle/>
          <a:p>
            <a:pPr algn="ctr"/>
            <a:r>
              <a:rPr lang="ne-NP" sz="6000" b="1" dirty="0">
                <a:solidFill>
                  <a:schemeClr val="bg1"/>
                </a:solidFill>
              </a:rPr>
              <a:t>धरतीको बोझ उठाइलाने</a:t>
            </a:r>
            <a:r>
              <a:rPr lang="en-US" sz="6000" b="1" dirty="0">
                <a:solidFill>
                  <a:schemeClr val="bg1"/>
                </a:solidFill>
              </a:rPr>
              <a:t> </a:t>
            </a:r>
          </a:p>
          <a:p>
            <a:pPr algn="ctr"/>
            <a:r>
              <a:rPr lang="ne-NP" sz="6000" b="1" dirty="0">
                <a:solidFill>
                  <a:schemeClr val="bg1"/>
                </a:solidFill>
              </a:rPr>
              <a:t>जन्मिए मुक्तिदाता</a:t>
            </a:r>
            <a:endParaRPr lang="en-US" sz="6000" b="1" dirty="0">
              <a:solidFill>
                <a:schemeClr val="bg1"/>
              </a:solidFill>
            </a:endParaRPr>
          </a:p>
          <a:p>
            <a:pPr algn="ctr"/>
            <a:endParaRPr lang="ne-NP" sz="3000" b="1" dirty="0">
              <a:solidFill>
                <a:schemeClr val="bg1"/>
              </a:solidFill>
            </a:endParaRPr>
          </a:p>
          <a:p>
            <a:pPr algn="ctr"/>
            <a:r>
              <a:rPr lang="en-US" sz="4800" b="1" dirty="0" err="1">
                <a:solidFill>
                  <a:srgbClr val="FFFF00"/>
                </a:solidFill>
              </a:rPr>
              <a:t>dharti</a:t>
            </a:r>
            <a:r>
              <a:rPr lang="en-US" sz="4800" b="1" dirty="0">
                <a:solidFill>
                  <a:srgbClr val="FFFF00"/>
                </a:solidFill>
              </a:rPr>
              <a:t>-ko </a:t>
            </a:r>
            <a:r>
              <a:rPr lang="en-US" sz="4800" b="1" dirty="0" err="1">
                <a:solidFill>
                  <a:srgbClr val="FFFF00"/>
                </a:solidFill>
              </a:rPr>
              <a:t>bhojha</a:t>
            </a:r>
            <a:r>
              <a:rPr lang="en-US" sz="4800" b="1" dirty="0">
                <a:solidFill>
                  <a:srgbClr val="FFFF00"/>
                </a:solidFill>
              </a:rPr>
              <a:t> </a:t>
            </a:r>
            <a:r>
              <a:rPr lang="en-US" sz="4800" b="1" dirty="0" err="1">
                <a:solidFill>
                  <a:srgbClr val="FFFF00"/>
                </a:solidFill>
              </a:rPr>
              <a:t>uThaai-laane</a:t>
            </a:r>
            <a:endParaRPr lang="en-US" sz="4800" b="1" dirty="0">
              <a:solidFill>
                <a:srgbClr val="FFFF00"/>
              </a:solidFill>
            </a:endParaRPr>
          </a:p>
          <a:p>
            <a:pPr algn="ctr"/>
            <a:r>
              <a:rPr lang="en-US" sz="4800" b="1" dirty="0" err="1">
                <a:solidFill>
                  <a:srgbClr val="FFFF00"/>
                </a:solidFill>
              </a:rPr>
              <a:t>jan-miye</a:t>
            </a:r>
            <a:r>
              <a:rPr lang="en-US" sz="4800" b="1" dirty="0">
                <a:solidFill>
                  <a:srgbClr val="FFFF00"/>
                </a:solidFill>
              </a:rPr>
              <a:t> </a:t>
            </a:r>
            <a:r>
              <a:rPr lang="en-US" sz="4800" b="1" dirty="0" err="1">
                <a:solidFill>
                  <a:srgbClr val="FFFF00"/>
                </a:solidFill>
              </a:rPr>
              <a:t>mukti-daataa</a:t>
            </a:r>
            <a:endParaRPr lang="en-US" sz="4800" b="1" dirty="0">
              <a:solidFill>
                <a:srgbClr val="FFFF00"/>
              </a:solidFill>
            </a:endParaRPr>
          </a:p>
        </p:txBody>
      </p:sp>
    </p:spTree>
    <p:extLst>
      <p:ext uri="{BB962C8B-B14F-4D97-AF65-F5344CB8AC3E}">
        <p14:creationId xmlns:p14="http://schemas.microsoft.com/office/powerpoint/2010/main" val="832184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397674"/>
            <a:ext cx="8564880" cy="4062651"/>
          </a:xfrm>
          <a:prstGeom prst="rect">
            <a:avLst/>
          </a:prstGeom>
          <a:noFill/>
        </p:spPr>
        <p:txBody>
          <a:bodyPr wrap="square" rtlCol="0">
            <a:spAutoFit/>
          </a:bodyPr>
          <a:lstStyle/>
          <a:p>
            <a:pPr algn="ctr"/>
            <a:r>
              <a:rPr lang="ne-NP" sz="6000" b="1" dirty="0">
                <a:solidFill>
                  <a:schemeClr val="bg1"/>
                </a:solidFill>
              </a:rPr>
              <a:t>(मानिसको चोला लिएर</a:t>
            </a:r>
          </a:p>
          <a:p>
            <a:pPr algn="ctr"/>
            <a:r>
              <a:rPr lang="ne-NP" sz="6000" b="1" dirty="0">
                <a:solidFill>
                  <a:schemeClr val="bg1"/>
                </a:solidFill>
              </a:rPr>
              <a:t>गरीब गोठैमा) २</a:t>
            </a:r>
            <a:endParaRPr lang="en-US" sz="6000" b="1" dirty="0">
              <a:solidFill>
                <a:schemeClr val="bg1"/>
              </a:solidFill>
            </a:endParaRPr>
          </a:p>
          <a:p>
            <a:pPr algn="ctr"/>
            <a:endParaRPr lang="ne-NP" sz="3000" b="1" dirty="0">
              <a:solidFill>
                <a:schemeClr val="bg1"/>
              </a:solidFill>
            </a:endParaRPr>
          </a:p>
          <a:p>
            <a:pPr algn="ctr"/>
            <a:r>
              <a:rPr lang="ne-NP" sz="5400" b="1" dirty="0">
                <a:solidFill>
                  <a:srgbClr val="FFFF00"/>
                </a:solidFill>
              </a:rPr>
              <a:t>(</a:t>
            </a:r>
            <a:r>
              <a:rPr lang="en-US" sz="5400" b="1" dirty="0" err="1">
                <a:solidFill>
                  <a:srgbClr val="FFFF00"/>
                </a:solidFill>
              </a:rPr>
              <a:t>maanis</a:t>
            </a:r>
            <a:r>
              <a:rPr lang="en-US" sz="5400" b="1" dirty="0">
                <a:solidFill>
                  <a:srgbClr val="FFFF00"/>
                </a:solidFill>
              </a:rPr>
              <a:t>-ko </a:t>
            </a:r>
            <a:r>
              <a:rPr lang="en-US" sz="5400" b="1" dirty="0" err="1">
                <a:solidFill>
                  <a:srgbClr val="FFFF00"/>
                </a:solidFill>
              </a:rPr>
              <a:t>colaa</a:t>
            </a:r>
            <a:r>
              <a:rPr lang="en-US" sz="5400" b="1" dirty="0">
                <a:solidFill>
                  <a:srgbClr val="FFFF00"/>
                </a:solidFill>
              </a:rPr>
              <a:t> </a:t>
            </a:r>
            <a:r>
              <a:rPr lang="en-US" sz="5400" b="1" dirty="0" err="1">
                <a:solidFill>
                  <a:srgbClr val="FFFF00"/>
                </a:solidFill>
              </a:rPr>
              <a:t>liyera</a:t>
            </a:r>
            <a:endParaRPr lang="en-US" sz="5400" b="1" dirty="0">
              <a:solidFill>
                <a:srgbClr val="FFFF00"/>
              </a:solidFill>
            </a:endParaRPr>
          </a:p>
          <a:p>
            <a:pPr algn="ctr"/>
            <a:r>
              <a:rPr lang="en-US" sz="5400" b="1" dirty="0" err="1">
                <a:solidFill>
                  <a:srgbClr val="FFFF00"/>
                </a:solidFill>
              </a:rPr>
              <a:t>garib</a:t>
            </a:r>
            <a:r>
              <a:rPr lang="en-US" sz="5400" b="1" dirty="0">
                <a:solidFill>
                  <a:srgbClr val="FFFF00"/>
                </a:solidFill>
              </a:rPr>
              <a:t> </a:t>
            </a:r>
            <a:r>
              <a:rPr lang="en-US" sz="5400" b="1" dirty="0" err="1">
                <a:solidFill>
                  <a:srgbClr val="FFFF00"/>
                </a:solidFill>
              </a:rPr>
              <a:t>goThai-maa</a:t>
            </a:r>
            <a:r>
              <a:rPr lang="en-US" sz="5400" b="1" dirty="0">
                <a:solidFill>
                  <a:srgbClr val="FFFF00"/>
                </a:solidFill>
              </a:rPr>
              <a:t>) 2x</a:t>
            </a:r>
          </a:p>
        </p:txBody>
      </p:sp>
    </p:spTree>
    <p:extLst>
      <p:ext uri="{BB962C8B-B14F-4D97-AF65-F5344CB8AC3E}">
        <p14:creationId xmlns:p14="http://schemas.microsoft.com/office/powerpoint/2010/main" val="3752234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995875" y="2228671"/>
            <a:ext cx="10200249" cy="2400657"/>
          </a:xfrm>
          <a:prstGeom prst="rect">
            <a:avLst/>
          </a:prstGeom>
          <a:noFill/>
        </p:spPr>
        <p:txBody>
          <a:bodyPr wrap="square" rtlCol="0">
            <a:spAutoFit/>
          </a:bodyPr>
          <a:lstStyle/>
          <a:p>
            <a:pPr algn="ctr"/>
            <a:r>
              <a:rPr lang="ne-NP" sz="6000" b="1" dirty="0">
                <a:solidFill>
                  <a:schemeClr val="bg1"/>
                </a:solidFill>
              </a:rPr>
              <a:t>हाँस-खेल गर्दै भनिदेऊ</a:t>
            </a:r>
            <a:endParaRPr lang="en-US" sz="6000" b="1" dirty="0">
              <a:solidFill>
                <a:schemeClr val="bg1"/>
              </a:solidFill>
            </a:endParaRPr>
          </a:p>
          <a:p>
            <a:pPr algn="ctr"/>
            <a:endParaRPr lang="ne-NP" sz="3000" b="1" dirty="0">
              <a:solidFill>
                <a:schemeClr val="bg1"/>
              </a:solidFill>
            </a:endParaRPr>
          </a:p>
          <a:p>
            <a:pPr algn="ctr"/>
            <a:r>
              <a:rPr lang="en-US" sz="6000" b="1" dirty="0" err="1">
                <a:solidFill>
                  <a:srgbClr val="FFFF00"/>
                </a:solidFill>
              </a:rPr>
              <a:t>haaňs-khela</a:t>
            </a:r>
            <a:r>
              <a:rPr lang="en-US" sz="6000" b="1" dirty="0">
                <a:solidFill>
                  <a:srgbClr val="FFFF00"/>
                </a:solidFill>
              </a:rPr>
              <a:t> gardai </a:t>
            </a:r>
            <a:r>
              <a:rPr lang="en-US" sz="6000" b="1" dirty="0" err="1">
                <a:solidFill>
                  <a:srgbClr val="FFFF00"/>
                </a:solidFill>
              </a:rPr>
              <a:t>bhani-deu</a:t>
            </a:r>
            <a:endParaRPr lang="en-US" sz="5400" b="1" dirty="0">
              <a:solidFill>
                <a:srgbClr val="FFFF00"/>
              </a:solidFill>
            </a:endParaRPr>
          </a:p>
        </p:txBody>
      </p:sp>
    </p:spTree>
    <p:extLst>
      <p:ext uri="{BB962C8B-B14F-4D97-AF65-F5344CB8AC3E}">
        <p14:creationId xmlns:p14="http://schemas.microsoft.com/office/powerpoint/2010/main" val="126561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398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1938992"/>
          </a:xfrm>
          <a:prstGeom prst="rect">
            <a:avLst/>
          </a:prstGeom>
          <a:solidFill>
            <a:schemeClr val="tx1"/>
          </a:solidFill>
        </p:spPr>
        <p:txBody>
          <a:bodyPr wrap="square" rtlCol="0">
            <a:spAutoFit/>
          </a:bodyPr>
          <a:lstStyle/>
          <a:p>
            <a:pPr algn="ctr"/>
            <a:r>
              <a:rPr lang="en-US" sz="6000" b="1" i="1" dirty="0">
                <a:solidFill>
                  <a:srgbClr val="FFFF00"/>
                </a:solidFill>
              </a:rPr>
              <a:t>C 166</a:t>
            </a:r>
          </a:p>
          <a:p>
            <a:pPr algn="ctr"/>
            <a:r>
              <a:rPr lang="ne-NP" sz="6000" b="1" i="1" dirty="0">
                <a:solidFill>
                  <a:srgbClr val="FFFF00"/>
                </a:solidFill>
              </a:rPr>
              <a:t>पवित्र आत्मा आऊ</a:t>
            </a:r>
            <a:endParaRPr lang="en-US" sz="6000" b="1" i="1" dirty="0">
              <a:solidFill>
                <a:srgbClr val="FFFF00"/>
              </a:solidFill>
            </a:endParaRPr>
          </a:p>
        </p:txBody>
      </p:sp>
    </p:spTree>
    <p:extLst>
      <p:ext uri="{BB962C8B-B14F-4D97-AF65-F5344CB8AC3E}">
        <p14:creationId xmlns:p14="http://schemas.microsoft.com/office/powerpoint/2010/main" val="3791587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13657" y="382012"/>
            <a:ext cx="11364685" cy="6093976"/>
          </a:xfrm>
          <a:prstGeom prst="rect">
            <a:avLst/>
          </a:prstGeom>
          <a:noFill/>
        </p:spPr>
        <p:txBody>
          <a:bodyPr wrap="square" rtlCol="0">
            <a:spAutoFit/>
          </a:bodyPr>
          <a:lstStyle/>
          <a:p>
            <a:pPr algn="ctr"/>
            <a:r>
              <a:rPr lang="ne-NP" sz="6000" b="1" dirty="0">
                <a:solidFill>
                  <a:schemeClr val="bg1"/>
                </a:solidFill>
              </a:rPr>
              <a:t>(पवित्र आत्मा आऊ) २</a:t>
            </a:r>
          </a:p>
          <a:p>
            <a:pPr algn="ctr"/>
            <a:r>
              <a:rPr lang="ne-NP" sz="6000" b="1" dirty="0">
                <a:solidFill>
                  <a:schemeClr val="bg1"/>
                </a:solidFill>
              </a:rPr>
              <a:t>(मलाई लैजाऊ येशूको चरणमा</a:t>
            </a:r>
          </a:p>
          <a:p>
            <a:pPr algn="ctr"/>
            <a:r>
              <a:rPr lang="ne-NP" sz="6000" b="1" dirty="0">
                <a:solidFill>
                  <a:schemeClr val="bg1"/>
                </a:solidFill>
              </a:rPr>
              <a:t>पवित्र आत्मा आऊ) २</a:t>
            </a:r>
            <a:endParaRPr lang="en-US" sz="6000" b="1" dirty="0">
              <a:solidFill>
                <a:schemeClr val="bg1"/>
              </a:solidFill>
            </a:endParaRP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pavitra</a:t>
            </a:r>
            <a:r>
              <a:rPr lang="en-US" sz="6000" b="1" dirty="0">
                <a:solidFill>
                  <a:srgbClr val="FFFF00"/>
                </a:solidFill>
              </a:rPr>
              <a:t> </a:t>
            </a:r>
            <a:r>
              <a:rPr lang="en-US" sz="6000" b="1" dirty="0" err="1">
                <a:solidFill>
                  <a:srgbClr val="FFFF00"/>
                </a:solidFill>
              </a:rPr>
              <a:t>aatmaa</a:t>
            </a:r>
            <a:r>
              <a:rPr lang="en-US" sz="6000" b="1" dirty="0">
                <a:solidFill>
                  <a:srgbClr val="FFFF00"/>
                </a:solidFill>
              </a:rPr>
              <a:t> </a:t>
            </a:r>
            <a:r>
              <a:rPr lang="en-US" sz="6000" b="1" dirty="0" err="1">
                <a:solidFill>
                  <a:srgbClr val="FFFF00"/>
                </a:solidFill>
              </a:rPr>
              <a:t>aau</a:t>
            </a:r>
            <a:r>
              <a:rPr lang="en-US" sz="6000" b="1" dirty="0">
                <a:solidFill>
                  <a:srgbClr val="FFFF00"/>
                </a:solidFill>
              </a:rPr>
              <a:t>) 2</a:t>
            </a:r>
          </a:p>
          <a:p>
            <a:pPr algn="ctr"/>
            <a:r>
              <a:rPr lang="en-US" sz="6000" b="1" dirty="0">
                <a:solidFill>
                  <a:srgbClr val="FFFF00"/>
                </a:solidFill>
              </a:rPr>
              <a:t>(</a:t>
            </a:r>
            <a:r>
              <a:rPr lang="en-US" sz="6000" b="1" dirty="0" err="1">
                <a:solidFill>
                  <a:srgbClr val="FFFF00"/>
                </a:solidFill>
              </a:rPr>
              <a:t>malai</a:t>
            </a:r>
            <a:r>
              <a:rPr lang="en-US" sz="6000" b="1" dirty="0">
                <a:solidFill>
                  <a:srgbClr val="FFFF00"/>
                </a:solidFill>
              </a:rPr>
              <a:t> </a:t>
            </a:r>
            <a:r>
              <a:rPr lang="en-US" sz="6000" b="1" dirty="0" err="1">
                <a:solidFill>
                  <a:srgbClr val="FFFF00"/>
                </a:solidFill>
              </a:rPr>
              <a:t>laijau</a:t>
            </a:r>
            <a:r>
              <a:rPr lang="en-US" sz="6000" b="1" dirty="0">
                <a:solidFill>
                  <a:srgbClr val="FFFF00"/>
                </a:solidFill>
              </a:rPr>
              <a:t> </a:t>
            </a:r>
            <a:r>
              <a:rPr lang="en-US" sz="6000" b="1" dirty="0" err="1">
                <a:solidFill>
                  <a:srgbClr val="FFFF00"/>
                </a:solidFill>
              </a:rPr>
              <a:t>yeshu</a:t>
            </a:r>
            <a:r>
              <a:rPr lang="en-US" sz="6000" b="1" dirty="0">
                <a:solidFill>
                  <a:srgbClr val="FFFF00"/>
                </a:solidFill>
              </a:rPr>
              <a:t>-ko </a:t>
            </a:r>
            <a:r>
              <a:rPr lang="en-US" sz="6000" b="1" dirty="0" err="1">
                <a:solidFill>
                  <a:srgbClr val="FFFF00"/>
                </a:solidFill>
              </a:rPr>
              <a:t>caraNa</a:t>
            </a:r>
            <a:r>
              <a:rPr lang="en-US" sz="6000" b="1" dirty="0">
                <a:solidFill>
                  <a:srgbClr val="FFFF00"/>
                </a:solidFill>
              </a:rPr>
              <a:t>-ma</a:t>
            </a:r>
          </a:p>
          <a:p>
            <a:pPr algn="ctr"/>
            <a:r>
              <a:rPr lang="en-US" sz="6000" b="1" dirty="0" err="1">
                <a:solidFill>
                  <a:srgbClr val="FFFF00"/>
                </a:solidFill>
              </a:rPr>
              <a:t>pavitra</a:t>
            </a:r>
            <a:r>
              <a:rPr lang="en-US" sz="6000" b="1" dirty="0">
                <a:solidFill>
                  <a:srgbClr val="FFFF00"/>
                </a:solidFill>
              </a:rPr>
              <a:t> </a:t>
            </a:r>
            <a:r>
              <a:rPr lang="en-US" sz="6000" b="1" dirty="0" err="1">
                <a:solidFill>
                  <a:srgbClr val="FFFF00"/>
                </a:solidFill>
              </a:rPr>
              <a:t>aatmaa</a:t>
            </a:r>
            <a:r>
              <a:rPr lang="en-US" sz="6000" b="1" dirty="0">
                <a:solidFill>
                  <a:srgbClr val="FFFF00"/>
                </a:solidFill>
              </a:rPr>
              <a:t> </a:t>
            </a:r>
            <a:r>
              <a:rPr lang="en-US" sz="6000" b="1" dirty="0" err="1">
                <a:solidFill>
                  <a:srgbClr val="FFFF00"/>
                </a:solidFill>
              </a:rPr>
              <a:t>aau</a:t>
            </a:r>
            <a:r>
              <a:rPr lang="en-US" sz="6000" b="1" dirty="0">
                <a:solidFill>
                  <a:srgbClr val="FFFF00"/>
                </a:solidFill>
              </a:rPr>
              <a:t>) 2</a:t>
            </a:r>
            <a:endParaRPr lang="en-US" sz="4800" b="1" dirty="0">
              <a:solidFill>
                <a:srgbClr val="FFFF00"/>
              </a:solidFill>
            </a:endParaRPr>
          </a:p>
        </p:txBody>
      </p:sp>
    </p:spTree>
    <p:extLst>
      <p:ext uri="{BB962C8B-B14F-4D97-AF65-F5344CB8AC3E}">
        <p14:creationId xmlns:p14="http://schemas.microsoft.com/office/powerpoint/2010/main" val="1171217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348342" y="1397674"/>
            <a:ext cx="11495315" cy="4062651"/>
          </a:xfrm>
          <a:prstGeom prst="rect">
            <a:avLst/>
          </a:prstGeom>
          <a:noFill/>
        </p:spPr>
        <p:txBody>
          <a:bodyPr wrap="square" rtlCol="0">
            <a:spAutoFit/>
          </a:bodyPr>
          <a:lstStyle/>
          <a:p>
            <a:pPr algn="ctr"/>
            <a:r>
              <a:rPr lang="ne-NP" sz="6000" b="1" dirty="0">
                <a:solidFill>
                  <a:schemeClr val="bg1"/>
                </a:solidFill>
              </a:rPr>
              <a:t>(शिर झुकाउदै दण्डवत् गर्दै,</a:t>
            </a:r>
          </a:p>
          <a:p>
            <a:pPr algn="ctr"/>
            <a:r>
              <a:rPr lang="ne-NP" sz="6000" b="1" dirty="0">
                <a:solidFill>
                  <a:schemeClr val="bg1"/>
                </a:solidFill>
              </a:rPr>
              <a:t>आउँछु तपाईंको चरणमा) २</a:t>
            </a:r>
          </a:p>
          <a:p>
            <a:pPr algn="ctr"/>
            <a:endParaRPr lang="ne-NP" sz="3000" b="1" dirty="0">
              <a:solidFill>
                <a:schemeClr val="bg1"/>
              </a:solidFill>
            </a:endParaRPr>
          </a:p>
          <a:p>
            <a:pPr algn="ctr"/>
            <a:r>
              <a:rPr lang="ne-NP" sz="5400" b="1" dirty="0">
                <a:solidFill>
                  <a:srgbClr val="FFFF00"/>
                </a:solidFill>
              </a:rPr>
              <a:t>(</a:t>
            </a:r>
            <a:r>
              <a:rPr lang="en-US" sz="5400" b="1" dirty="0" err="1">
                <a:solidFill>
                  <a:srgbClr val="FFFF00"/>
                </a:solidFill>
              </a:rPr>
              <a:t>shir</a:t>
            </a:r>
            <a:r>
              <a:rPr lang="en-US" sz="5400" b="1" dirty="0">
                <a:solidFill>
                  <a:srgbClr val="FFFF00"/>
                </a:solidFill>
              </a:rPr>
              <a:t> </a:t>
            </a:r>
            <a:r>
              <a:rPr lang="en-US" sz="5400" b="1" dirty="0" err="1">
                <a:solidFill>
                  <a:srgbClr val="FFFF00"/>
                </a:solidFill>
              </a:rPr>
              <a:t>jhukaau-dai</a:t>
            </a:r>
            <a:r>
              <a:rPr lang="en-US" sz="5400" b="1" dirty="0">
                <a:solidFill>
                  <a:srgbClr val="FFFF00"/>
                </a:solidFill>
              </a:rPr>
              <a:t> </a:t>
            </a:r>
            <a:r>
              <a:rPr lang="en-US" sz="5400" b="1" dirty="0" err="1">
                <a:solidFill>
                  <a:srgbClr val="FFFF00"/>
                </a:solidFill>
              </a:rPr>
              <a:t>daNDawat</a:t>
            </a:r>
            <a:r>
              <a:rPr lang="en-US" sz="5400" b="1" dirty="0">
                <a:solidFill>
                  <a:srgbClr val="FFFF00"/>
                </a:solidFill>
              </a:rPr>
              <a:t> gardai,</a:t>
            </a:r>
          </a:p>
          <a:p>
            <a:pPr algn="ctr"/>
            <a:r>
              <a:rPr lang="en-US" sz="5400" b="1" dirty="0" err="1">
                <a:solidFill>
                  <a:srgbClr val="FFFF00"/>
                </a:solidFill>
              </a:rPr>
              <a:t>aauňchu</a:t>
            </a:r>
            <a:r>
              <a:rPr lang="en-US" sz="5400" b="1" dirty="0">
                <a:solidFill>
                  <a:srgbClr val="FFFF00"/>
                </a:solidFill>
              </a:rPr>
              <a:t> </a:t>
            </a:r>
            <a:r>
              <a:rPr lang="en-US" sz="5400" b="1" dirty="0" err="1">
                <a:solidFill>
                  <a:srgbClr val="FFFF00"/>
                </a:solidFill>
              </a:rPr>
              <a:t>tapaaiň</a:t>
            </a:r>
            <a:r>
              <a:rPr lang="en-US" sz="5400" b="1" dirty="0">
                <a:solidFill>
                  <a:srgbClr val="FFFF00"/>
                </a:solidFill>
              </a:rPr>
              <a:t>-ko </a:t>
            </a:r>
            <a:r>
              <a:rPr lang="en-US" sz="5400" b="1" dirty="0" err="1">
                <a:solidFill>
                  <a:srgbClr val="FFFF00"/>
                </a:solidFill>
              </a:rPr>
              <a:t>caraN-maa</a:t>
            </a:r>
            <a:r>
              <a:rPr lang="en-US" sz="5400" b="1" dirty="0">
                <a:solidFill>
                  <a:srgbClr val="FFFF00"/>
                </a:solidFill>
              </a:rPr>
              <a:t>) 2</a:t>
            </a:r>
          </a:p>
        </p:txBody>
      </p:sp>
    </p:spTree>
    <p:extLst>
      <p:ext uri="{BB962C8B-B14F-4D97-AF65-F5344CB8AC3E}">
        <p14:creationId xmlns:p14="http://schemas.microsoft.com/office/powerpoint/2010/main" val="105294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348342" y="1397674"/>
            <a:ext cx="11495315" cy="4062651"/>
          </a:xfrm>
          <a:prstGeom prst="rect">
            <a:avLst/>
          </a:prstGeom>
          <a:noFill/>
        </p:spPr>
        <p:txBody>
          <a:bodyPr wrap="square" rtlCol="0">
            <a:spAutoFit/>
          </a:bodyPr>
          <a:lstStyle/>
          <a:p>
            <a:pPr algn="ctr"/>
            <a:r>
              <a:rPr lang="ne-NP" sz="6000" b="1" dirty="0">
                <a:solidFill>
                  <a:schemeClr val="bg1"/>
                </a:solidFill>
              </a:rPr>
              <a:t>(केवल तिम्रैलागि, येशू तिम्रैलागि) ३</a:t>
            </a:r>
          </a:p>
          <a:p>
            <a:pPr algn="ctr"/>
            <a:r>
              <a:rPr lang="ne-NP" sz="6000" b="1" dirty="0">
                <a:solidFill>
                  <a:schemeClr val="bg1"/>
                </a:solidFill>
              </a:rPr>
              <a:t>म हात उचाल्दछु</a:t>
            </a:r>
            <a:endParaRPr lang="en-US" sz="6000" b="1" dirty="0">
              <a:solidFill>
                <a:schemeClr val="bg1"/>
              </a:solidFill>
            </a:endParaRPr>
          </a:p>
          <a:p>
            <a:pPr algn="ctr"/>
            <a:endParaRPr lang="ne-NP" sz="3000" b="1" dirty="0">
              <a:solidFill>
                <a:schemeClr val="bg1"/>
              </a:solidFill>
            </a:endParaRPr>
          </a:p>
          <a:p>
            <a:pPr algn="ctr"/>
            <a:r>
              <a:rPr lang="en-US" sz="5400" b="1" dirty="0">
                <a:solidFill>
                  <a:srgbClr val="FFFF00"/>
                </a:solidFill>
              </a:rPr>
              <a:t>(</a:t>
            </a:r>
            <a:r>
              <a:rPr lang="en-US" sz="5400" b="1" dirty="0" err="1">
                <a:solidFill>
                  <a:srgbClr val="FFFF00"/>
                </a:solidFill>
              </a:rPr>
              <a:t>kewal</a:t>
            </a:r>
            <a:r>
              <a:rPr lang="en-US" sz="5400" b="1" dirty="0">
                <a:solidFill>
                  <a:srgbClr val="FFFF00"/>
                </a:solidFill>
              </a:rPr>
              <a:t> </a:t>
            </a:r>
            <a:r>
              <a:rPr lang="en-US" sz="5400" b="1" dirty="0" err="1">
                <a:solidFill>
                  <a:srgbClr val="FFFF00"/>
                </a:solidFill>
              </a:rPr>
              <a:t>timrai-lagi</a:t>
            </a:r>
            <a:r>
              <a:rPr lang="en-US" sz="5400" b="1" dirty="0">
                <a:solidFill>
                  <a:srgbClr val="FFFF00"/>
                </a:solidFill>
              </a:rPr>
              <a:t>, </a:t>
            </a:r>
            <a:r>
              <a:rPr lang="en-US" sz="5400" b="1" dirty="0" err="1">
                <a:solidFill>
                  <a:srgbClr val="FFFF00"/>
                </a:solidFill>
              </a:rPr>
              <a:t>yeshu</a:t>
            </a:r>
            <a:r>
              <a:rPr lang="en-US" sz="5400" b="1" dirty="0">
                <a:solidFill>
                  <a:srgbClr val="FFFF00"/>
                </a:solidFill>
              </a:rPr>
              <a:t> </a:t>
            </a:r>
            <a:r>
              <a:rPr lang="en-US" sz="5400" b="1" dirty="0" err="1">
                <a:solidFill>
                  <a:srgbClr val="FFFF00"/>
                </a:solidFill>
              </a:rPr>
              <a:t>timrai-lagi</a:t>
            </a:r>
            <a:r>
              <a:rPr lang="en-US" sz="5400" b="1" dirty="0">
                <a:solidFill>
                  <a:srgbClr val="FFFF00"/>
                </a:solidFill>
              </a:rPr>
              <a:t>) 3</a:t>
            </a:r>
          </a:p>
          <a:p>
            <a:pPr algn="ctr"/>
            <a:r>
              <a:rPr lang="en-US" sz="5400" b="1" dirty="0">
                <a:solidFill>
                  <a:srgbClr val="FFFF00"/>
                </a:solidFill>
              </a:rPr>
              <a:t>ma </a:t>
            </a:r>
            <a:r>
              <a:rPr lang="en-US" sz="5400" b="1" dirty="0" err="1">
                <a:solidFill>
                  <a:srgbClr val="FFFF00"/>
                </a:solidFill>
              </a:rPr>
              <a:t>haat</a:t>
            </a:r>
            <a:r>
              <a:rPr lang="en-US" sz="5400" b="1" dirty="0">
                <a:solidFill>
                  <a:srgbClr val="FFFF00"/>
                </a:solidFill>
              </a:rPr>
              <a:t> </a:t>
            </a:r>
            <a:r>
              <a:rPr lang="en-US" sz="5400" b="1" dirty="0" err="1">
                <a:solidFill>
                  <a:srgbClr val="FFFF00"/>
                </a:solidFill>
              </a:rPr>
              <a:t>ucaal-dachu</a:t>
            </a:r>
            <a:endParaRPr lang="en-US" sz="4400" b="1" dirty="0">
              <a:solidFill>
                <a:srgbClr val="FFFF00"/>
              </a:solidFill>
            </a:endParaRPr>
          </a:p>
        </p:txBody>
      </p:sp>
    </p:spTree>
    <p:extLst>
      <p:ext uri="{BB962C8B-B14F-4D97-AF65-F5344CB8AC3E}">
        <p14:creationId xmlns:p14="http://schemas.microsoft.com/office/powerpoint/2010/main" val="53240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524000" y="2315715"/>
            <a:ext cx="9144001" cy="222657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ctr">
              <a:defRPr sz="7600">
                <a:latin typeface="Avenir Heavy"/>
                <a:ea typeface="Avenir Heavy"/>
                <a:cs typeface="Avenir Heavy"/>
                <a:sym typeface="Avenir Heavy"/>
              </a:defRPr>
            </a:pPr>
            <a:r>
              <a:rPr sz="6000" dirty="0"/>
              <a:t>ESL </a:t>
            </a:r>
            <a:r>
              <a:rPr sz="2800" dirty="0"/>
              <a:t>(English as a Second Language) </a:t>
            </a:r>
            <a:r>
              <a:rPr sz="6000" dirty="0"/>
              <a:t>Classes</a:t>
            </a:r>
            <a:endParaRPr sz="2800" dirty="0"/>
          </a:p>
          <a:p>
            <a:pPr algn="ctr">
              <a:defRPr sz="5000">
                <a:latin typeface="Avenir Heavy"/>
                <a:ea typeface="Avenir Heavy"/>
                <a:cs typeface="Avenir Heavy"/>
                <a:sym typeface="Avenir Heavy"/>
              </a:defRPr>
            </a:pPr>
            <a:r>
              <a:rPr sz="4000" dirty="0"/>
              <a:t> </a:t>
            </a:r>
            <a:r>
              <a:rPr sz="4000" dirty="0">
                <a:latin typeface="Avenir Heavy Oblique"/>
                <a:ea typeface="Avenir Heavy Oblique"/>
                <a:cs typeface="Avenir Heavy Oblique"/>
                <a:sym typeface="Avenir Heavy Oblique"/>
              </a:rPr>
              <a:t>(Every Saturday at 10-11:30am), </a:t>
            </a:r>
          </a:p>
          <a:p>
            <a:pPr algn="ctr">
              <a:defRPr sz="5000">
                <a:latin typeface="Avenir Heavy Oblique"/>
                <a:ea typeface="Avenir Heavy Oblique"/>
                <a:cs typeface="Avenir Heavy Oblique"/>
                <a:sym typeface="Avenir Heavy Oblique"/>
              </a:defRPr>
            </a:pPr>
            <a:r>
              <a:rPr sz="4000" dirty="0"/>
              <a:t>Contact Janette </a:t>
            </a:r>
            <a:r>
              <a:rPr sz="4000" dirty="0" err="1"/>
              <a:t>Didee</a:t>
            </a:r>
            <a:r>
              <a:rPr sz="4000" dirty="0"/>
              <a:t> for details.</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283029" y="1397674"/>
            <a:ext cx="11625942" cy="4062651"/>
          </a:xfrm>
          <a:prstGeom prst="rect">
            <a:avLst/>
          </a:prstGeom>
          <a:noFill/>
        </p:spPr>
        <p:txBody>
          <a:bodyPr wrap="square" rtlCol="0">
            <a:spAutoFit/>
          </a:bodyPr>
          <a:lstStyle/>
          <a:p>
            <a:pPr algn="ctr"/>
            <a:r>
              <a:rPr lang="ne-NP" sz="6000" b="1" dirty="0">
                <a:solidFill>
                  <a:schemeClr val="bg1"/>
                </a:solidFill>
              </a:rPr>
              <a:t>(शिर झुकाउदै दण्डवत् गर्दै,</a:t>
            </a:r>
          </a:p>
          <a:p>
            <a:pPr algn="ctr"/>
            <a:r>
              <a:rPr lang="ne-NP" sz="6000" b="1" dirty="0">
                <a:solidFill>
                  <a:schemeClr val="bg1"/>
                </a:solidFill>
              </a:rPr>
              <a:t>आउँछु तपाईंको चरणमा) २</a:t>
            </a:r>
          </a:p>
          <a:p>
            <a:pPr algn="ctr"/>
            <a:endParaRPr lang="ne-NP" sz="3000" b="1" dirty="0">
              <a:solidFill>
                <a:schemeClr val="bg1"/>
              </a:solidFill>
            </a:endParaRPr>
          </a:p>
          <a:p>
            <a:pPr algn="ctr"/>
            <a:r>
              <a:rPr lang="ne-NP" sz="5400" b="1" dirty="0">
                <a:solidFill>
                  <a:srgbClr val="FFFF00"/>
                </a:solidFill>
              </a:rPr>
              <a:t>(</a:t>
            </a:r>
            <a:r>
              <a:rPr lang="en-US" sz="5400" b="1" dirty="0" err="1">
                <a:solidFill>
                  <a:srgbClr val="FFFF00"/>
                </a:solidFill>
              </a:rPr>
              <a:t>shir</a:t>
            </a:r>
            <a:r>
              <a:rPr lang="en-US" sz="5400" b="1" dirty="0">
                <a:solidFill>
                  <a:srgbClr val="FFFF00"/>
                </a:solidFill>
              </a:rPr>
              <a:t> </a:t>
            </a:r>
            <a:r>
              <a:rPr lang="en-US" sz="5400" b="1" dirty="0" err="1">
                <a:solidFill>
                  <a:srgbClr val="FFFF00"/>
                </a:solidFill>
              </a:rPr>
              <a:t>jhukaau-dai</a:t>
            </a:r>
            <a:r>
              <a:rPr lang="en-US" sz="5400" b="1" dirty="0">
                <a:solidFill>
                  <a:srgbClr val="FFFF00"/>
                </a:solidFill>
              </a:rPr>
              <a:t> </a:t>
            </a:r>
            <a:r>
              <a:rPr lang="en-US" sz="5400" b="1" dirty="0" err="1">
                <a:solidFill>
                  <a:srgbClr val="FFFF00"/>
                </a:solidFill>
              </a:rPr>
              <a:t>daNDawat</a:t>
            </a:r>
            <a:r>
              <a:rPr lang="en-US" sz="5400" b="1" dirty="0">
                <a:solidFill>
                  <a:srgbClr val="FFFF00"/>
                </a:solidFill>
              </a:rPr>
              <a:t> gardai,</a:t>
            </a:r>
          </a:p>
          <a:p>
            <a:pPr algn="ctr"/>
            <a:r>
              <a:rPr lang="en-US" sz="5400" b="1" dirty="0" err="1">
                <a:solidFill>
                  <a:srgbClr val="FFFF00"/>
                </a:solidFill>
              </a:rPr>
              <a:t>aauňchu</a:t>
            </a:r>
            <a:r>
              <a:rPr lang="en-US" sz="5400" b="1" dirty="0">
                <a:solidFill>
                  <a:srgbClr val="FFFF00"/>
                </a:solidFill>
              </a:rPr>
              <a:t> </a:t>
            </a:r>
            <a:r>
              <a:rPr lang="en-US" sz="5400" b="1" dirty="0" err="1">
                <a:solidFill>
                  <a:srgbClr val="FFFF00"/>
                </a:solidFill>
              </a:rPr>
              <a:t>tapaaiň</a:t>
            </a:r>
            <a:r>
              <a:rPr lang="en-US" sz="5400" b="1" dirty="0">
                <a:solidFill>
                  <a:srgbClr val="FFFF00"/>
                </a:solidFill>
              </a:rPr>
              <a:t>-ko </a:t>
            </a:r>
            <a:r>
              <a:rPr lang="en-US" sz="5400" b="1" dirty="0" err="1">
                <a:solidFill>
                  <a:srgbClr val="FFFF00"/>
                </a:solidFill>
              </a:rPr>
              <a:t>caraN-maa</a:t>
            </a:r>
            <a:r>
              <a:rPr lang="en-US" sz="5400" b="1" dirty="0">
                <a:solidFill>
                  <a:srgbClr val="FFFF00"/>
                </a:solidFill>
              </a:rPr>
              <a:t>) 2</a:t>
            </a:r>
          </a:p>
        </p:txBody>
      </p:sp>
    </p:spTree>
    <p:extLst>
      <p:ext uri="{BB962C8B-B14F-4D97-AF65-F5344CB8AC3E}">
        <p14:creationId xmlns:p14="http://schemas.microsoft.com/office/powerpoint/2010/main" val="2784060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283029" y="1397674"/>
            <a:ext cx="11625942" cy="4062651"/>
          </a:xfrm>
          <a:prstGeom prst="rect">
            <a:avLst/>
          </a:prstGeom>
          <a:noFill/>
        </p:spPr>
        <p:txBody>
          <a:bodyPr wrap="square" rtlCol="0">
            <a:spAutoFit/>
          </a:bodyPr>
          <a:lstStyle/>
          <a:p>
            <a:pPr algn="ctr"/>
            <a:r>
              <a:rPr lang="ne-NP" sz="6000" b="1" dirty="0">
                <a:solidFill>
                  <a:schemeClr val="bg1"/>
                </a:solidFill>
              </a:rPr>
              <a:t>(केवल तिम्रैअघि, येशू तिम्रैअघि) ३</a:t>
            </a:r>
          </a:p>
          <a:p>
            <a:pPr algn="ctr"/>
            <a:r>
              <a:rPr lang="ne-NP" sz="6000" b="1" dirty="0">
                <a:solidFill>
                  <a:schemeClr val="bg1"/>
                </a:solidFill>
              </a:rPr>
              <a:t>म शिर झुकाउदछु</a:t>
            </a:r>
            <a:endParaRPr lang="en-US" sz="6000" b="1" dirty="0">
              <a:solidFill>
                <a:schemeClr val="bg1"/>
              </a:solidFill>
            </a:endParaRPr>
          </a:p>
          <a:p>
            <a:pPr algn="ctr"/>
            <a:endParaRPr lang="ne-NP" sz="3000" b="1" dirty="0">
              <a:solidFill>
                <a:schemeClr val="bg1"/>
              </a:solidFill>
            </a:endParaRPr>
          </a:p>
          <a:p>
            <a:pPr algn="ctr"/>
            <a:r>
              <a:rPr lang="en-US" sz="5400" b="1" dirty="0">
                <a:solidFill>
                  <a:srgbClr val="FFFF00"/>
                </a:solidFill>
              </a:rPr>
              <a:t>(</a:t>
            </a:r>
            <a:r>
              <a:rPr lang="en-US" sz="5400" b="1" dirty="0" err="1">
                <a:solidFill>
                  <a:srgbClr val="FFFF00"/>
                </a:solidFill>
              </a:rPr>
              <a:t>kewal</a:t>
            </a:r>
            <a:r>
              <a:rPr lang="en-US" sz="5400" b="1" dirty="0">
                <a:solidFill>
                  <a:srgbClr val="FFFF00"/>
                </a:solidFill>
              </a:rPr>
              <a:t> </a:t>
            </a:r>
            <a:r>
              <a:rPr lang="en-US" sz="5400" b="1" dirty="0" err="1">
                <a:solidFill>
                  <a:srgbClr val="FFFF00"/>
                </a:solidFill>
              </a:rPr>
              <a:t>timrai-aghi</a:t>
            </a:r>
            <a:r>
              <a:rPr lang="en-US" sz="5400" b="1" dirty="0">
                <a:solidFill>
                  <a:srgbClr val="FFFF00"/>
                </a:solidFill>
              </a:rPr>
              <a:t>, </a:t>
            </a:r>
            <a:r>
              <a:rPr lang="en-US" sz="5400" b="1" dirty="0" err="1">
                <a:solidFill>
                  <a:srgbClr val="FFFF00"/>
                </a:solidFill>
              </a:rPr>
              <a:t>yeshu</a:t>
            </a:r>
            <a:r>
              <a:rPr lang="en-US" sz="5400" b="1" dirty="0">
                <a:solidFill>
                  <a:srgbClr val="FFFF00"/>
                </a:solidFill>
              </a:rPr>
              <a:t> </a:t>
            </a:r>
            <a:r>
              <a:rPr lang="en-US" sz="5400" b="1" dirty="0" err="1">
                <a:solidFill>
                  <a:srgbClr val="FFFF00"/>
                </a:solidFill>
              </a:rPr>
              <a:t>timrai-aghi</a:t>
            </a:r>
            <a:r>
              <a:rPr lang="en-US" sz="5400" b="1" dirty="0">
                <a:solidFill>
                  <a:srgbClr val="FFFF00"/>
                </a:solidFill>
              </a:rPr>
              <a:t>) 3</a:t>
            </a:r>
          </a:p>
          <a:p>
            <a:pPr algn="ctr"/>
            <a:r>
              <a:rPr lang="en-US" sz="5400" b="1" dirty="0">
                <a:solidFill>
                  <a:srgbClr val="FFFF00"/>
                </a:solidFill>
              </a:rPr>
              <a:t>ma </a:t>
            </a:r>
            <a:r>
              <a:rPr lang="en-US" sz="5400" b="1" dirty="0" err="1">
                <a:solidFill>
                  <a:srgbClr val="FFFF00"/>
                </a:solidFill>
              </a:rPr>
              <a:t>shir</a:t>
            </a:r>
            <a:r>
              <a:rPr lang="en-US" sz="5400" b="1" dirty="0">
                <a:solidFill>
                  <a:srgbClr val="FFFF00"/>
                </a:solidFill>
              </a:rPr>
              <a:t> </a:t>
            </a:r>
            <a:r>
              <a:rPr lang="en-US" sz="5400" b="1" dirty="0" err="1">
                <a:solidFill>
                  <a:srgbClr val="FFFF00"/>
                </a:solidFill>
              </a:rPr>
              <a:t>jhukaau-dachu</a:t>
            </a:r>
            <a:endParaRPr lang="en-US" sz="4800" b="1" dirty="0">
              <a:solidFill>
                <a:srgbClr val="FFFF00"/>
              </a:solidFill>
            </a:endParaRPr>
          </a:p>
        </p:txBody>
      </p:sp>
    </p:spTree>
    <p:extLst>
      <p:ext uri="{BB962C8B-B14F-4D97-AF65-F5344CB8AC3E}">
        <p14:creationId xmlns:p14="http://schemas.microsoft.com/office/powerpoint/2010/main" val="879648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13657" y="382012"/>
            <a:ext cx="11364685" cy="6093976"/>
          </a:xfrm>
          <a:prstGeom prst="rect">
            <a:avLst/>
          </a:prstGeom>
          <a:noFill/>
        </p:spPr>
        <p:txBody>
          <a:bodyPr wrap="square" rtlCol="0">
            <a:spAutoFit/>
          </a:bodyPr>
          <a:lstStyle/>
          <a:p>
            <a:pPr algn="ctr"/>
            <a:r>
              <a:rPr lang="ne-NP" sz="6000" b="1" dirty="0">
                <a:solidFill>
                  <a:schemeClr val="bg1"/>
                </a:solidFill>
              </a:rPr>
              <a:t>(पवित्र आत्मा आऊ) २</a:t>
            </a:r>
          </a:p>
          <a:p>
            <a:pPr algn="ctr"/>
            <a:r>
              <a:rPr lang="ne-NP" sz="6000" b="1" dirty="0">
                <a:solidFill>
                  <a:schemeClr val="bg1"/>
                </a:solidFill>
              </a:rPr>
              <a:t>(मलाई लैजाऊ येशूको चरणमा</a:t>
            </a:r>
          </a:p>
          <a:p>
            <a:pPr algn="ctr"/>
            <a:r>
              <a:rPr lang="ne-NP" sz="6000" b="1" dirty="0">
                <a:solidFill>
                  <a:schemeClr val="bg1"/>
                </a:solidFill>
              </a:rPr>
              <a:t>पवित्र आत्मा आऊ) २</a:t>
            </a:r>
            <a:endParaRPr lang="en-US" sz="6000" b="1" dirty="0">
              <a:solidFill>
                <a:schemeClr val="bg1"/>
              </a:solidFill>
            </a:endParaRP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pavitra</a:t>
            </a:r>
            <a:r>
              <a:rPr lang="en-US" sz="6000" b="1" dirty="0">
                <a:solidFill>
                  <a:srgbClr val="FFFF00"/>
                </a:solidFill>
              </a:rPr>
              <a:t> </a:t>
            </a:r>
            <a:r>
              <a:rPr lang="en-US" sz="6000" b="1" dirty="0" err="1">
                <a:solidFill>
                  <a:srgbClr val="FFFF00"/>
                </a:solidFill>
              </a:rPr>
              <a:t>aatmaa</a:t>
            </a:r>
            <a:r>
              <a:rPr lang="en-US" sz="6000" b="1" dirty="0">
                <a:solidFill>
                  <a:srgbClr val="FFFF00"/>
                </a:solidFill>
              </a:rPr>
              <a:t> </a:t>
            </a:r>
            <a:r>
              <a:rPr lang="en-US" sz="6000" b="1" dirty="0" err="1">
                <a:solidFill>
                  <a:srgbClr val="FFFF00"/>
                </a:solidFill>
              </a:rPr>
              <a:t>aau</a:t>
            </a:r>
            <a:r>
              <a:rPr lang="en-US" sz="6000" b="1" dirty="0">
                <a:solidFill>
                  <a:srgbClr val="FFFF00"/>
                </a:solidFill>
              </a:rPr>
              <a:t>) 2</a:t>
            </a:r>
          </a:p>
          <a:p>
            <a:pPr algn="ctr"/>
            <a:r>
              <a:rPr lang="en-US" sz="6000" b="1" dirty="0">
                <a:solidFill>
                  <a:srgbClr val="FFFF00"/>
                </a:solidFill>
              </a:rPr>
              <a:t>(</a:t>
            </a:r>
            <a:r>
              <a:rPr lang="en-US" sz="6000" b="1" dirty="0" err="1">
                <a:solidFill>
                  <a:srgbClr val="FFFF00"/>
                </a:solidFill>
              </a:rPr>
              <a:t>malai</a:t>
            </a:r>
            <a:r>
              <a:rPr lang="en-US" sz="6000" b="1" dirty="0">
                <a:solidFill>
                  <a:srgbClr val="FFFF00"/>
                </a:solidFill>
              </a:rPr>
              <a:t> </a:t>
            </a:r>
            <a:r>
              <a:rPr lang="en-US" sz="6000" b="1" dirty="0" err="1">
                <a:solidFill>
                  <a:srgbClr val="FFFF00"/>
                </a:solidFill>
              </a:rPr>
              <a:t>laijau</a:t>
            </a:r>
            <a:r>
              <a:rPr lang="en-US" sz="6000" b="1" dirty="0">
                <a:solidFill>
                  <a:srgbClr val="FFFF00"/>
                </a:solidFill>
              </a:rPr>
              <a:t> </a:t>
            </a:r>
            <a:r>
              <a:rPr lang="en-US" sz="6000" b="1" dirty="0" err="1">
                <a:solidFill>
                  <a:srgbClr val="FFFF00"/>
                </a:solidFill>
              </a:rPr>
              <a:t>yeshu</a:t>
            </a:r>
            <a:r>
              <a:rPr lang="en-US" sz="6000" b="1" dirty="0">
                <a:solidFill>
                  <a:srgbClr val="FFFF00"/>
                </a:solidFill>
              </a:rPr>
              <a:t>-ko </a:t>
            </a:r>
            <a:r>
              <a:rPr lang="en-US" sz="6000" b="1" dirty="0" err="1">
                <a:solidFill>
                  <a:srgbClr val="FFFF00"/>
                </a:solidFill>
              </a:rPr>
              <a:t>caraNa</a:t>
            </a:r>
            <a:r>
              <a:rPr lang="en-US" sz="6000" b="1" dirty="0">
                <a:solidFill>
                  <a:srgbClr val="FFFF00"/>
                </a:solidFill>
              </a:rPr>
              <a:t>-ma</a:t>
            </a:r>
          </a:p>
          <a:p>
            <a:pPr algn="ctr"/>
            <a:r>
              <a:rPr lang="en-US" sz="6000" b="1" dirty="0" err="1">
                <a:solidFill>
                  <a:srgbClr val="FFFF00"/>
                </a:solidFill>
              </a:rPr>
              <a:t>pavitra</a:t>
            </a:r>
            <a:r>
              <a:rPr lang="en-US" sz="6000" b="1" dirty="0">
                <a:solidFill>
                  <a:srgbClr val="FFFF00"/>
                </a:solidFill>
              </a:rPr>
              <a:t> </a:t>
            </a:r>
            <a:r>
              <a:rPr lang="en-US" sz="6000" b="1" dirty="0" err="1">
                <a:solidFill>
                  <a:srgbClr val="FFFF00"/>
                </a:solidFill>
              </a:rPr>
              <a:t>aatmaa</a:t>
            </a:r>
            <a:r>
              <a:rPr lang="en-US" sz="6000" b="1" dirty="0">
                <a:solidFill>
                  <a:srgbClr val="FFFF00"/>
                </a:solidFill>
              </a:rPr>
              <a:t> </a:t>
            </a:r>
            <a:r>
              <a:rPr lang="en-US" sz="6000" b="1" dirty="0" err="1">
                <a:solidFill>
                  <a:srgbClr val="FFFF00"/>
                </a:solidFill>
              </a:rPr>
              <a:t>aau</a:t>
            </a:r>
            <a:r>
              <a:rPr lang="en-US" sz="6000" b="1" dirty="0">
                <a:solidFill>
                  <a:srgbClr val="FFFF00"/>
                </a:solidFill>
              </a:rPr>
              <a:t>) 2</a:t>
            </a:r>
            <a:endParaRPr lang="en-US" sz="4800" b="1" dirty="0">
              <a:solidFill>
                <a:srgbClr val="FFFF00"/>
              </a:solidFill>
            </a:endParaRPr>
          </a:p>
        </p:txBody>
      </p:sp>
    </p:spTree>
    <p:extLst>
      <p:ext uri="{BB962C8B-B14F-4D97-AF65-F5344CB8AC3E}">
        <p14:creationId xmlns:p14="http://schemas.microsoft.com/office/powerpoint/2010/main" val="3144207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DDA161EA-18F8-4BD6-BDB4-A5E1015D3E9B}"/>
              </a:ext>
            </a:extLst>
          </p:cNvPr>
          <p:cNvPicPr>
            <a:picLocks noChangeAspect="1"/>
          </p:cNvPicPr>
          <p:nvPr/>
        </p:nvPicPr>
        <p:blipFill rotWithShape="1">
          <a:blip r:embed="rId2">
            <a:extLst>
              <a:ext uri="{28A0092B-C50C-407E-A947-70E740481C1C}">
                <a14:useLocalDpi xmlns:a14="http://schemas.microsoft.com/office/drawing/2010/main" val="0"/>
              </a:ext>
            </a:extLst>
          </a:blip>
          <a:srcRect b="23987"/>
          <a:stretch/>
        </p:blipFill>
        <p:spPr>
          <a:xfrm>
            <a:off x="20" y="10"/>
            <a:ext cx="12191980" cy="6857990"/>
          </a:xfrm>
          <a:prstGeom prst="rect">
            <a:avLst/>
          </a:prstGeom>
        </p:spPr>
      </p:pic>
    </p:spTree>
    <p:extLst>
      <p:ext uri="{BB962C8B-B14F-4D97-AF65-F5344CB8AC3E}">
        <p14:creationId xmlns:p14="http://schemas.microsoft.com/office/powerpoint/2010/main" val="42636205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490007"/>
            <a:ext cx="8564880" cy="1938992"/>
          </a:xfrm>
          <a:prstGeom prst="rect">
            <a:avLst/>
          </a:prstGeom>
          <a:solidFill>
            <a:schemeClr val="tx1"/>
          </a:solidFill>
        </p:spPr>
        <p:txBody>
          <a:bodyPr wrap="square" rtlCol="0">
            <a:spAutoFit/>
          </a:bodyPr>
          <a:lstStyle/>
          <a:p>
            <a:pPr algn="ctr"/>
            <a:r>
              <a:rPr lang="en-US" sz="6000" b="1" i="1" dirty="0">
                <a:solidFill>
                  <a:srgbClr val="FFFF00"/>
                </a:solidFill>
              </a:rPr>
              <a:t>B 021</a:t>
            </a:r>
          </a:p>
          <a:p>
            <a:pPr algn="ctr"/>
            <a:r>
              <a:rPr lang="ne-NP" sz="6000" b="1" i="1" dirty="0">
                <a:solidFill>
                  <a:srgbClr val="FFFF00"/>
                </a:solidFill>
              </a:rPr>
              <a:t>भेडी गोठ चर्दा नि चर्दा</a:t>
            </a:r>
            <a:endParaRPr lang="en-US" sz="6000" b="1" i="1" dirty="0">
              <a:solidFill>
                <a:srgbClr val="FFFF00"/>
              </a:solidFill>
            </a:endParaRPr>
          </a:p>
        </p:txBody>
      </p:sp>
    </p:spTree>
    <p:extLst>
      <p:ext uri="{BB962C8B-B14F-4D97-AF65-F5344CB8AC3E}">
        <p14:creationId xmlns:p14="http://schemas.microsoft.com/office/powerpoint/2010/main" val="232892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(भेडी गोठ चर्दा नि चर्दा</a:t>
            </a:r>
          </a:p>
          <a:p>
            <a:pPr algn="ctr"/>
            <a:r>
              <a:rPr lang="ne-NP" sz="6000" b="1" dirty="0">
                <a:solidFill>
                  <a:schemeClr val="bg1"/>
                </a:solidFill>
              </a:rPr>
              <a:t>रात परिगयो)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bheDi</a:t>
            </a:r>
            <a:r>
              <a:rPr lang="en-US" sz="6000" b="1" dirty="0">
                <a:solidFill>
                  <a:srgbClr val="FFFF00"/>
                </a:solidFill>
              </a:rPr>
              <a:t> </a:t>
            </a:r>
            <a:r>
              <a:rPr lang="en-US" sz="6000" b="1" dirty="0" err="1">
                <a:solidFill>
                  <a:srgbClr val="FFFF00"/>
                </a:solidFill>
              </a:rPr>
              <a:t>goTh</a:t>
            </a:r>
            <a:r>
              <a:rPr lang="en-US" sz="6000" b="1" dirty="0">
                <a:solidFill>
                  <a:srgbClr val="FFFF00"/>
                </a:solidFill>
              </a:rPr>
              <a:t> </a:t>
            </a:r>
            <a:r>
              <a:rPr lang="en-US" sz="6000" b="1" dirty="0" err="1">
                <a:solidFill>
                  <a:srgbClr val="FFFF00"/>
                </a:solidFill>
              </a:rPr>
              <a:t>cardaa</a:t>
            </a:r>
            <a:r>
              <a:rPr lang="en-US" sz="6000" b="1" dirty="0">
                <a:solidFill>
                  <a:srgbClr val="FFFF00"/>
                </a:solidFill>
              </a:rPr>
              <a:t> </a:t>
            </a:r>
            <a:r>
              <a:rPr lang="en-US" sz="6000" b="1" dirty="0" err="1">
                <a:solidFill>
                  <a:srgbClr val="FFFF00"/>
                </a:solidFill>
              </a:rPr>
              <a:t>ni</a:t>
            </a:r>
            <a:r>
              <a:rPr lang="en-US" sz="6000" b="1" dirty="0">
                <a:solidFill>
                  <a:srgbClr val="FFFF00"/>
                </a:solidFill>
              </a:rPr>
              <a:t> </a:t>
            </a:r>
            <a:r>
              <a:rPr lang="en-US" sz="6000" b="1" dirty="0" err="1">
                <a:solidFill>
                  <a:srgbClr val="FFFF00"/>
                </a:solidFill>
              </a:rPr>
              <a:t>cardaa</a:t>
            </a:r>
            <a:endParaRPr lang="en-US" sz="6000" b="1" dirty="0">
              <a:solidFill>
                <a:srgbClr val="FFFF00"/>
              </a:solidFill>
            </a:endParaRPr>
          </a:p>
          <a:p>
            <a:pPr algn="ctr"/>
            <a:r>
              <a:rPr lang="en-US" sz="6000" b="1" dirty="0" err="1">
                <a:solidFill>
                  <a:srgbClr val="FFFF00"/>
                </a:solidFill>
              </a:rPr>
              <a:t>raat</a:t>
            </a:r>
            <a:r>
              <a:rPr lang="en-US" sz="6000" b="1" dirty="0">
                <a:solidFill>
                  <a:srgbClr val="FFFF00"/>
                </a:solidFill>
              </a:rPr>
              <a:t> </a:t>
            </a:r>
            <a:r>
              <a:rPr lang="en-US" sz="6000" b="1" dirty="0" err="1">
                <a:solidFill>
                  <a:srgbClr val="FFFF00"/>
                </a:solidFill>
              </a:rPr>
              <a:t>pari-gayo</a:t>
            </a:r>
            <a:r>
              <a:rPr lang="en-US" sz="6000" b="1" dirty="0">
                <a:solidFill>
                  <a:srgbClr val="FFFF00"/>
                </a:solidFill>
              </a:rPr>
              <a:t>) 2</a:t>
            </a:r>
          </a:p>
        </p:txBody>
      </p:sp>
    </p:spTree>
    <p:extLst>
      <p:ext uri="{BB962C8B-B14F-4D97-AF65-F5344CB8AC3E}">
        <p14:creationId xmlns:p14="http://schemas.microsoft.com/office/powerpoint/2010/main" val="1298619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708074" y="1305341"/>
            <a:ext cx="10775852" cy="4247317"/>
          </a:xfrm>
          <a:prstGeom prst="rect">
            <a:avLst/>
          </a:prstGeom>
          <a:noFill/>
        </p:spPr>
        <p:txBody>
          <a:bodyPr wrap="square" rtlCol="0">
            <a:spAutoFit/>
          </a:bodyPr>
          <a:lstStyle/>
          <a:p>
            <a:pPr algn="ctr"/>
            <a:r>
              <a:rPr lang="ne-NP" sz="6000" b="1" dirty="0">
                <a:solidFill>
                  <a:schemeClr val="bg1"/>
                </a:solidFill>
              </a:rPr>
              <a:t>(लौ अब ल्याए गोठैमा</a:t>
            </a:r>
          </a:p>
          <a:p>
            <a:pPr algn="ctr"/>
            <a:r>
              <a:rPr lang="ne-NP" sz="6000" b="1" dirty="0">
                <a:solidFill>
                  <a:schemeClr val="bg1"/>
                </a:solidFill>
              </a:rPr>
              <a:t>गोठालाहरूले) २</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a:t>
            </a:r>
            <a:r>
              <a:rPr lang="en-US" sz="6000" b="1" dirty="0" err="1">
                <a:solidFill>
                  <a:srgbClr val="FFFF00"/>
                </a:solidFill>
              </a:rPr>
              <a:t>lau</a:t>
            </a:r>
            <a:r>
              <a:rPr lang="en-US" sz="6000" b="1" dirty="0">
                <a:solidFill>
                  <a:srgbClr val="FFFF00"/>
                </a:solidFill>
              </a:rPr>
              <a:t> aba </a:t>
            </a:r>
            <a:r>
              <a:rPr lang="en-US" sz="6000" b="1" dirty="0" err="1">
                <a:solidFill>
                  <a:srgbClr val="FFFF00"/>
                </a:solidFill>
              </a:rPr>
              <a:t>lyaaye</a:t>
            </a:r>
            <a:r>
              <a:rPr lang="en-US" sz="6000" b="1" dirty="0">
                <a:solidFill>
                  <a:srgbClr val="FFFF00"/>
                </a:solidFill>
              </a:rPr>
              <a:t> </a:t>
            </a:r>
            <a:r>
              <a:rPr lang="en-US" sz="6000" b="1" dirty="0" err="1">
                <a:solidFill>
                  <a:srgbClr val="FFFF00"/>
                </a:solidFill>
              </a:rPr>
              <a:t>goThai-maa</a:t>
            </a:r>
            <a:endParaRPr lang="en-US" sz="6000" b="1" dirty="0">
              <a:solidFill>
                <a:srgbClr val="FFFF00"/>
              </a:solidFill>
            </a:endParaRPr>
          </a:p>
          <a:p>
            <a:pPr algn="ctr"/>
            <a:r>
              <a:rPr lang="en-US" sz="6000" b="1" dirty="0" err="1">
                <a:solidFill>
                  <a:srgbClr val="FFFF00"/>
                </a:solidFill>
              </a:rPr>
              <a:t>goThaalaa</a:t>
            </a:r>
            <a:r>
              <a:rPr lang="en-US" sz="6000" b="1" dirty="0">
                <a:solidFill>
                  <a:srgbClr val="FFFF00"/>
                </a:solidFill>
              </a:rPr>
              <a:t>-</a:t>
            </a:r>
            <a:r>
              <a:rPr lang="en-US" sz="6000" b="1" dirty="0" err="1">
                <a:solidFill>
                  <a:srgbClr val="FFFF00"/>
                </a:solidFill>
              </a:rPr>
              <a:t>haru</a:t>
            </a:r>
            <a:r>
              <a:rPr lang="en-US" sz="6000" b="1" dirty="0">
                <a:solidFill>
                  <a:srgbClr val="FFFF00"/>
                </a:solidFill>
              </a:rPr>
              <a:t>-le) 2</a:t>
            </a:r>
            <a:endParaRPr lang="en-US" sz="5400" b="1" dirty="0">
              <a:solidFill>
                <a:srgbClr val="FFFF00"/>
              </a:solidFill>
            </a:endParaRPr>
          </a:p>
        </p:txBody>
      </p:sp>
    </p:spTree>
    <p:extLst>
      <p:ext uri="{BB962C8B-B14F-4D97-AF65-F5344CB8AC3E}">
        <p14:creationId xmlns:p14="http://schemas.microsoft.com/office/powerpoint/2010/main" val="43003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813560" y="1305341"/>
            <a:ext cx="8564880" cy="4247317"/>
          </a:xfrm>
          <a:prstGeom prst="rect">
            <a:avLst/>
          </a:prstGeom>
          <a:noFill/>
        </p:spPr>
        <p:txBody>
          <a:bodyPr wrap="square" rtlCol="0">
            <a:spAutoFit/>
          </a:bodyPr>
          <a:lstStyle/>
          <a:p>
            <a:pPr algn="ctr"/>
            <a:r>
              <a:rPr lang="ne-NP" sz="6000" b="1" dirty="0">
                <a:solidFill>
                  <a:schemeClr val="bg1"/>
                </a:solidFill>
              </a:rPr>
              <a:t>(आगोका वरि नि परि</a:t>
            </a:r>
          </a:p>
          <a:p>
            <a:pPr algn="ctr"/>
            <a:r>
              <a:rPr lang="ne-NP" sz="6000" b="1" dirty="0">
                <a:solidFill>
                  <a:schemeClr val="bg1"/>
                </a:solidFill>
              </a:rPr>
              <a:t>गोठाला बसे)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aago-kaa</a:t>
            </a:r>
            <a:r>
              <a:rPr lang="en-US" sz="6000" b="1" dirty="0">
                <a:solidFill>
                  <a:srgbClr val="FFFF00"/>
                </a:solidFill>
              </a:rPr>
              <a:t> </a:t>
            </a:r>
            <a:r>
              <a:rPr lang="en-US" sz="6000" b="1" dirty="0" err="1">
                <a:solidFill>
                  <a:srgbClr val="FFFF00"/>
                </a:solidFill>
              </a:rPr>
              <a:t>wari</a:t>
            </a:r>
            <a:r>
              <a:rPr lang="en-US" sz="6000" b="1" dirty="0">
                <a:solidFill>
                  <a:srgbClr val="FFFF00"/>
                </a:solidFill>
              </a:rPr>
              <a:t> </a:t>
            </a:r>
            <a:r>
              <a:rPr lang="en-US" sz="6000" b="1" dirty="0" err="1">
                <a:solidFill>
                  <a:srgbClr val="FFFF00"/>
                </a:solidFill>
              </a:rPr>
              <a:t>ni</a:t>
            </a:r>
            <a:r>
              <a:rPr lang="en-US" sz="6000" b="1" dirty="0">
                <a:solidFill>
                  <a:srgbClr val="FFFF00"/>
                </a:solidFill>
              </a:rPr>
              <a:t> </a:t>
            </a:r>
            <a:r>
              <a:rPr lang="en-US" sz="6000" b="1" dirty="0" err="1">
                <a:solidFill>
                  <a:srgbClr val="FFFF00"/>
                </a:solidFill>
              </a:rPr>
              <a:t>pari</a:t>
            </a:r>
            <a:endParaRPr lang="en-US" sz="6000" b="1" dirty="0">
              <a:solidFill>
                <a:srgbClr val="FFFF00"/>
              </a:solidFill>
            </a:endParaRPr>
          </a:p>
          <a:p>
            <a:pPr algn="ctr"/>
            <a:r>
              <a:rPr lang="en-US" sz="6000" b="1" dirty="0" err="1">
                <a:solidFill>
                  <a:srgbClr val="FFFF00"/>
                </a:solidFill>
              </a:rPr>
              <a:t>goThaalaa</a:t>
            </a:r>
            <a:r>
              <a:rPr lang="en-US" sz="6000" b="1" dirty="0">
                <a:solidFill>
                  <a:srgbClr val="FFFF00"/>
                </a:solidFill>
              </a:rPr>
              <a:t> base) 2</a:t>
            </a:r>
          </a:p>
        </p:txBody>
      </p:sp>
    </p:spTree>
    <p:extLst>
      <p:ext uri="{BB962C8B-B14F-4D97-AF65-F5344CB8AC3E}">
        <p14:creationId xmlns:p14="http://schemas.microsoft.com/office/powerpoint/2010/main" val="2655464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1222465" y="1305341"/>
            <a:ext cx="9747069" cy="4247317"/>
          </a:xfrm>
          <a:prstGeom prst="rect">
            <a:avLst/>
          </a:prstGeom>
          <a:noFill/>
        </p:spPr>
        <p:txBody>
          <a:bodyPr wrap="square" rtlCol="0">
            <a:spAutoFit/>
          </a:bodyPr>
          <a:lstStyle/>
          <a:p>
            <a:pPr algn="ctr"/>
            <a:r>
              <a:rPr lang="ne-NP" sz="6000" b="1" dirty="0">
                <a:solidFill>
                  <a:schemeClr val="bg1"/>
                </a:solidFill>
              </a:rPr>
              <a:t>(आफ्ना नि आफ्ना खोरैमा</a:t>
            </a:r>
          </a:p>
          <a:p>
            <a:pPr algn="ctr"/>
            <a:r>
              <a:rPr lang="ne-NP" sz="6000" b="1" dirty="0">
                <a:solidFill>
                  <a:schemeClr val="bg1"/>
                </a:solidFill>
              </a:rPr>
              <a:t>भेडी है सबै पसे) २</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a:t>
            </a:r>
            <a:r>
              <a:rPr lang="en-US" sz="6000" b="1" dirty="0" err="1">
                <a:solidFill>
                  <a:srgbClr val="FFFF00"/>
                </a:solidFill>
              </a:rPr>
              <a:t>aafnaa</a:t>
            </a:r>
            <a:r>
              <a:rPr lang="en-US" sz="6000" b="1" dirty="0">
                <a:solidFill>
                  <a:srgbClr val="FFFF00"/>
                </a:solidFill>
              </a:rPr>
              <a:t> </a:t>
            </a:r>
            <a:r>
              <a:rPr lang="en-US" sz="6000" b="1" dirty="0" err="1">
                <a:solidFill>
                  <a:srgbClr val="FFFF00"/>
                </a:solidFill>
              </a:rPr>
              <a:t>ni</a:t>
            </a:r>
            <a:r>
              <a:rPr lang="en-US" sz="6000" b="1" dirty="0">
                <a:solidFill>
                  <a:srgbClr val="FFFF00"/>
                </a:solidFill>
              </a:rPr>
              <a:t> </a:t>
            </a:r>
            <a:r>
              <a:rPr lang="en-US" sz="6000" b="1" dirty="0" err="1">
                <a:solidFill>
                  <a:srgbClr val="FFFF00"/>
                </a:solidFill>
              </a:rPr>
              <a:t>aafnaa</a:t>
            </a:r>
            <a:r>
              <a:rPr lang="en-US" sz="6000" b="1" dirty="0">
                <a:solidFill>
                  <a:srgbClr val="FFFF00"/>
                </a:solidFill>
              </a:rPr>
              <a:t> </a:t>
            </a:r>
            <a:r>
              <a:rPr lang="en-US" sz="6000" b="1" dirty="0" err="1">
                <a:solidFill>
                  <a:srgbClr val="FFFF00"/>
                </a:solidFill>
              </a:rPr>
              <a:t>khorai-maa</a:t>
            </a:r>
            <a:endParaRPr lang="en-US" sz="6000" b="1" dirty="0">
              <a:solidFill>
                <a:srgbClr val="FFFF00"/>
              </a:solidFill>
            </a:endParaRPr>
          </a:p>
          <a:p>
            <a:pPr algn="ctr"/>
            <a:r>
              <a:rPr lang="en-US" sz="6000" b="1" dirty="0" err="1">
                <a:solidFill>
                  <a:srgbClr val="FFFF00"/>
                </a:solidFill>
              </a:rPr>
              <a:t>bheDi</a:t>
            </a:r>
            <a:r>
              <a:rPr lang="en-US" sz="6000" b="1" dirty="0">
                <a:solidFill>
                  <a:srgbClr val="FFFF00"/>
                </a:solidFill>
              </a:rPr>
              <a:t> he </a:t>
            </a:r>
            <a:r>
              <a:rPr lang="en-US" sz="6000" b="1" dirty="0" err="1">
                <a:solidFill>
                  <a:srgbClr val="FFFF00"/>
                </a:solidFill>
              </a:rPr>
              <a:t>sabai</a:t>
            </a:r>
            <a:r>
              <a:rPr lang="en-US" sz="6000" b="1" dirty="0">
                <a:solidFill>
                  <a:srgbClr val="FFFF00"/>
                </a:solidFill>
              </a:rPr>
              <a:t> </a:t>
            </a:r>
            <a:r>
              <a:rPr lang="en-US" sz="6000" b="1" dirty="0" err="1">
                <a:solidFill>
                  <a:srgbClr val="FFFF00"/>
                </a:solidFill>
              </a:rPr>
              <a:t>pase</a:t>
            </a:r>
            <a:r>
              <a:rPr lang="en-US" sz="6000" b="1" dirty="0">
                <a:solidFill>
                  <a:srgbClr val="FFFF00"/>
                </a:solidFill>
              </a:rPr>
              <a:t>) 2</a:t>
            </a:r>
            <a:endParaRPr lang="en-US" sz="4800" b="1" dirty="0">
              <a:solidFill>
                <a:srgbClr val="FFFF00"/>
              </a:solidFill>
            </a:endParaRPr>
          </a:p>
        </p:txBody>
      </p:sp>
    </p:spTree>
    <p:extLst>
      <p:ext uri="{BB962C8B-B14F-4D97-AF65-F5344CB8AC3E}">
        <p14:creationId xmlns:p14="http://schemas.microsoft.com/office/powerpoint/2010/main" val="2182335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95300" y="1305341"/>
            <a:ext cx="11201400" cy="4247317"/>
          </a:xfrm>
          <a:prstGeom prst="rect">
            <a:avLst/>
          </a:prstGeom>
          <a:noFill/>
        </p:spPr>
        <p:txBody>
          <a:bodyPr wrap="square" rtlCol="0">
            <a:spAutoFit/>
          </a:bodyPr>
          <a:lstStyle/>
          <a:p>
            <a:pPr algn="ctr"/>
            <a:r>
              <a:rPr lang="ne-NP" sz="6000" b="1" dirty="0">
                <a:solidFill>
                  <a:schemeClr val="bg1"/>
                </a:solidFill>
              </a:rPr>
              <a:t>(सबै ठाउँ अँध्यारो हुँदा</a:t>
            </a:r>
          </a:p>
          <a:p>
            <a:pPr algn="ctr"/>
            <a:r>
              <a:rPr lang="ne-NP" sz="6000" b="1" dirty="0">
                <a:solidFill>
                  <a:schemeClr val="bg1"/>
                </a:solidFill>
              </a:rPr>
              <a:t>उज्यालो भयो)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sabai</a:t>
            </a:r>
            <a:r>
              <a:rPr lang="en-US" sz="6000" b="1" dirty="0">
                <a:solidFill>
                  <a:srgbClr val="FFFF00"/>
                </a:solidFill>
              </a:rPr>
              <a:t> </a:t>
            </a:r>
            <a:r>
              <a:rPr lang="en-US" sz="6000" b="1" dirty="0" err="1">
                <a:solidFill>
                  <a:srgbClr val="FFFF00"/>
                </a:solidFill>
              </a:rPr>
              <a:t>Thauň</a:t>
            </a:r>
            <a:r>
              <a:rPr lang="en-US" sz="6000" b="1" dirty="0">
                <a:solidFill>
                  <a:srgbClr val="FFFF00"/>
                </a:solidFill>
              </a:rPr>
              <a:t> </a:t>
            </a:r>
            <a:r>
              <a:rPr lang="en-US" sz="6000" b="1" dirty="0" err="1">
                <a:solidFill>
                  <a:srgbClr val="FFFF00"/>
                </a:solidFill>
              </a:rPr>
              <a:t>aaňdhyaaro</a:t>
            </a:r>
            <a:r>
              <a:rPr lang="en-US" sz="6000" b="1" dirty="0">
                <a:solidFill>
                  <a:srgbClr val="FFFF00"/>
                </a:solidFill>
              </a:rPr>
              <a:t> </a:t>
            </a:r>
            <a:r>
              <a:rPr lang="en-US" sz="6000" b="1" dirty="0" err="1">
                <a:solidFill>
                  <a:srgbClr val="FFFF00"/>
                </a:solidFill>
              </a:rPr>
              <a:t>huňdaa</a:t>
            </a:r>
            <a:endParaRPr lang="en-US" sz="6000" b="1" dirty="0">
              <a:solidFill>
                <a:srgbClr val="FFFF00"/>
              </a:solidFill>
            </a:endParaRPr>
          </a:p>
          <a:p>
            <a:pPr algn="ctr"/>
            <a:r>
              <a:rPr lang="en-US" sz="6000" b="1" dirty="0" err="1">
                <a:solidFill>
                  <a:srgbClr val="FFFF00"/>
                </a:solidFill>
              </a:rPr>
              <a:t>ujyaalo</a:t>
            </a:r>
            <a:r>
              <a:rPr lang="en-US" sz="6000" b="1" dirty="0">
                <a:solidFill>
                  <a:srgbClr val="FFFF00"/>
                </a:solidFill>
              </a:rPr>
              <a:t> </a:t>
            </a:r>
            <a:r>
              <a:rPr lang="en-US" sz="6000" b="1" dirty="0" err="1">
                <a:solidFill>
                  <a:srgbClr val="FFFF00"/>
                </a:solidFill>
              </a:rPr>
              <a:t>bhayo</a:t>
            </a:r>
            <a:r>
              <a:rPr lang="en-US" sz="6000" b="1" dirty="0">
                <a:solidFill>
                  <a:srgbClr val="FFFF00"/>
                </a:solidFill>
              </a:rPr>
              <a:t>) 2</a:t>
            </a:r>
          </a:p>
        </p:txBody>
      </p:sp>
    </p:spTree>
    <p:extLst>
      <p:ext uri="{BB962C8B-B14F-4D97-AF65-F5344CB8AC3E}">
        <p14:creationId xmlns:p14="http://schemas.microsoft.com/office/powerpoint/2010/main" val="378277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37AB366-B23D-4D30-A094-3B6CB185297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500062"/>
            <a:ext cx="12192000" cy="5857875"/>
          </a:xfrm>
          <a:prstGeom prst="rect">
            <a:avLst/>
          </a:prstGeom>
        </p:spPr>
      </p:pic>
    </p:spTree>
    <p:extLst>
      <p:ext uri="{BB962C8B-B14F-4D97-AF65-F5344CB8AC3E}">
        <p14:creationId xmlns:p14="http://schemas.microsoft.com/office/powerpoint/2010/main" val="184111962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495300" y="1305341"/>
            <a:ext cx="11201400" cy="4247317"/>
          </a:xfrm>
          <a:prstGeom prst="rect">
            <a:avLst/>
          </a:prstGeom>
          <a:noFill/>
        </p:spPr>
        <p:txBody>
          <a:bodyPr wrap="square" rtlCol="0">
            <a:spAutoFit/>
          </a:bodyPr>
          <a:lstStyle/>
          <a:p>
            <a:pPr algn="ctr"/>
            <a:r>
              <a:rPr lang="ne-NP" sz="6000" b="1" dirty="0">
                <a:solidFill>
                  <a:schemeClr val="bg1"/>
                </a:solidFill>
              </a:rPr>
              <a:t>(यो ज्योति केको भन्दै नि</a:t>
            </a:r>
          </a:p>
          <a:p>
            <a:pPr algn="ctr"/>
            <a:r>
              <a:rPr lang="ne-NP" sz="6000" b="1" dirty="0">
                <a:solidFill>
                  <a:schemeClr val="bg1"/>
                </a:solidFill>
              </a:rPr>
              <a:t>गोठाला सबै उठे) २</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a:t>
            </a:r>
            <a:r>
              <a:rPr lang="en-US" sz="6000" b="1" dirty="0" err="1">
                <a:solidFill>
                  <a:srgbClr val="FFFF00"/>
                </a:solidFill>
              </a:rPr>
              <a:t>yo</a:t>
            </a:r>
            <a:r>
              <a:rPr lang="en-US" sz="6000" b="1" dirty="0">
                <a:solidFill>
                  <a:srgbClr val="FFFF00"/>
                </a:solidFill>
              </a:rPr>
              <a:t> </a:t>
            </a:r>
            <a:r>
              <a:rPr lang="en-US" sz="6000" b="1" dirty="0" err="1">
                <a:solidFill>
                  <a:srgbClr val="FFFF00"/>
                </a:solidFill>
              </a:rPr>
              <a:t>jyoti</a:t>
            </a:r>
            <a:r>
              <a:rPr lang="en-US" sz="6000" b="1" dirty="0">
                <a:solidFill>
                  <a:srgbClr val="FFFF00"/>
                </a:solidFill>
              </a:rPr>
              <a:t> </a:t>
            </a:r>
            <a:r>
              <a:rPr lang="en-US" sz="6000" b="1" dirty="0" err="1">
                <a:solidFill>
                  <a:srgbClr val="FFFF00"/>
                </a:solidFill>
              </a:rPr>
              <a:t>ke</a:t>
            </a:r>
            <a:r>
              <a:rPr lang="en-US" sz="6000" b="1" dirty="0">
                <a:solidFill>
                  <a:srgbClr val="FFFF00"/>
                </a:solidFill>
              </a:rPr>
              <a:t>-ko </a:t>
            </a:r>
            <a:r>
              <a:rPr lang="en-US" sz="6000" b="1" dirty="0" err="1">
                <a:solidFill>
                  <a:srgbClr val="FFFF00"/>
                </a:solidFill>
              </a:rPr>
              <a:t>bhandai</a:t>
            </a:r>
            <a:r>
              <a:rPr lang="en-US" sz="6000" b="1" dirty="0">
                <a:solidFill>
                  <a:srgbClr val="FFFF00"/>
                </a:solidFill>
              </a:rPr>
              <a:t> </a:t>
            </a:r>
            <a:r>
              <a:rPr lang="en-US" sz="6000" b="1" dirty="0" err="1">
                <a:solidFill>
                  <a:srgbClr val="FFFF00"/>
                </a:solidFill>
              </a:rPr>
              <a:t>ni</a:t>
            </a:r>
            <a:endParaRPr lang="en-US" sz="6000" b="1" dirty="0">
              <a:solidFill>
                <a:srgbClr val="FFFF00"/>
              </a:solidFill>
            </a:endParaRPr>
          </a:p>
          <a:p>
            <a:pPr algn="ctr"/>
            <a:r>
              <a:rPr lang="en-US" sz="6000" b="1" dirty="0" err="1">
                <a:solidFill>
                  <a:srgbClr val="FFFF00"/>
                </a:solidFill>
              </a:rPr>
              <a:t>goThaalaa</a:t>
            </a:r>
            <a:r>
              <a:rPr lang="en-US" sz="6000" b="1" dirty="0">
                <a:solidFill>
                  <a:srgbClr val="FFFF00"/>
                </a:solidFill>
              </a:rPr>
              <a:t> </a:t>
            </a:r>
            <a:r>
              <a:rPr lang="en-US" sz="6000" b="1" dirty="0" err="1">
                <a:solidFill>
                  <a:srgbClr val="FFFF00"/>
                </a:solidFill>
              </a:rPr>
              <a:t>sabai</a:t>
            </a:r>
            <a:r>
              <a:rPr lang="en-US" sz="6000" b="1" dirty="0">
                <a:solidFill>
                  <a:srgbClr val="FFFF00"/>
                </a:solidFill>
              </a:rPr>
              <a:t> </a:t>
            </a:r>
            <a:r>
              <a:rPr lang="en-US" sz="6000" b="1" dirty="0" err="1">
                <a:solidFill>
                  <a:srgbClr val="FFFF00"/>
                </a:solidFill>
              </a:rPr>
              <a:t>uThe</a:t>
            </a:r>
            <a:r>
              <a:rPr lang="en-US" sz="6000" b="1" dirty="0">
                <a:solidFill>
                  <a:srgbClr val="FFFF00"/>
                </a:solidFill>
              </a:rPr>
              <a:t>) 2</a:t>
            </a:r>
            <a:endParaRPr lang="en-US" sz="4800" b="1" dirty="0">
              <a:solidFill>
                <a:srgbClr val="FFFF00"/>
              </a:solidFill>
            </a:endParaRPr>
          </a:p>
        </p:txBody>
      </p:sp>
    </p:spTree>
    <p:extLst>
      <p:ext uri="{BB962C8B-B14F-4D97-AF65-F5344CB8AC3E}">
        <p14:creationId xmlns:p14="http://schemas.microsoft.com/office/powerpoint/2010/main" val="326849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691243" y="1305341"/>
            <a:ext cx="10809513" cy="4247317"/>
          </a:xfrm>
          <a:prstGeom prst="rect">
            <a:avLst/>
          </a:prstGeom>
          <a:noFill/>
        </p:spPr>
        <p:txBody>
          <a:bodyPr wrap="square" rtlCol="0">
            <a:spAutoFit/>
          </a:bodyPr>
          <a:lstStyle/>
          <a:p>
            <a:pPr algn="ctr"/>
            <a:r>
              <a:rPr lang="ne-NP" sz="6000" b="1" dirty="0">
                <a:solidFill>
                  <a:schemeClr val="bg1"/>
                </a:solidFill>
              </a:rPr>
              <a:t>(स्वर्गदूत छेउमा देखी</a:t>
            </a:r>
          </a:p>
          <a:p>
            <a:pPr algn="ctr"/>
            <a:r>
              <a:rPr lang="ne-NP" sz="6000" b="1" dirty="0">
                <a:solidFill>
                  <a:schemeClr val="bg1"/>
                </a:solidFill>
              </a:rPr>
              <a:t>डरले सब कामे)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sworga-dut</a:t>
            </a:r>
            <a:r>
              <a:rPr lang="en-US" sz="6000" b="1" dirty="0">
                <a:solidFill>
                  <a:srgbClr val="FFFF00"/>
                </a:solidFill>
              </a:rPr>
              <a:t> </a:t>
            </a:r>
            <a:r>
              <a:rPr lang="en-US" sz="6000" b="1" dirty="0" err="1">
                <a:solidFill>
                  <a:srgbClr val="FFFF00"/>
                </a:solidFill>
              </a:rPr>
              <a:t>cheu-maa</a:t>
            </a:r>
            <a:r>
              <a:rPr lang="en-US" sz="6000" b="1" dirty="0">
                <a:solidFill>
                  <a:srgbClr val="FFFF00"/>
                </a:solidFill>
              </a:rPr>
              <a:t> </a:t>
            </a:r>
            <a:r>
              <a:rPr lang="en-US" sz="6000" b="1" dirty="0" err="1">
                <a:solidFill>
                  <a:srgbClr val="FFFF00"/>
                </a:solidFill>
              </a:rPr>
              <a:t>dekhi</a:t>
            </a:r>
            <a:endParaRPr lang="en-US" sz="6000" b="1" dirty="0">
              <a:solidFill>
                <a:srgbClr val="FFFF00"/>
              </a:solidFill>
            </a:endParaRPr>
          </a:p>
          <a:p>
            <a:pPr algn="ctr"/>
            <a:r>
              <a:rPr lang="en-US" sz="6000" b="1" dirty="0">
                <a:solidFill>
                  <a:srgbClr val="FFFF00"/>
                </a:solidFill>
              </a:rPr>
              <a:t>Dara-le sab </a:t>
            </a:r>
            <a:r>
              <a:rPr lang="en-US" sz="6000" b="1" dirty="0" err="1">
                <a:solidFill>
                  <a:srgbClr val="FFFF00"/>
                </a:solidFill>
              </a:rPr>
              <a:t>kaame</a:t>
            </a:r>
            <a:r>
              <a:rPr lang="en-US" sz="6000" b="1" dirty="0">
                <a:solidFill>
                  <a:srgbClr val="FFFF00"/>
                </a:solidFill>
              </a:rPr>
              <a:t>) 2</a:t>
            </a:r>
          </a:p>
        </p:txBody>
      </p:sp>
    </p:spTree>
    <p:extLst>
      <p:ext uri="{BB962C8B-B14F-4D97-AF65-F5344CB8AC3E}">
        <p14:creationId xmlns:p14="http://schemas.microsoft.com/office/powerpoint/2010/main" val="2315315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691243" y="1305341"/>
            <a:ext cx="10809513" cy="4247317"/>
          </a:xfrm>
          <a:prstGeom prst="rect">
            <a:avLst/>
          </a:prstGeom>
          <a:noFill/>
        </p:spPr>
        <p:txBody>
          <a:bodyPr wrap="square" rtlCol="0">
            <a:spAutoFit/>
          </a:bodyPr>
          <a:lstStyle/>
          <a:p>
            <a:pPr algn="ctr"/>
            <a:r>
              <a:rPr lang="ne-NP" sz="6000" b="1" dirty="0">
                <a:solidFill>
                  <a:schemeClr val="bg1"/>
                </a:solidFill>
              </a:rPr>
              <a:t>('नडराऊ, सुन सुसमाचार'</a:t>
            </a:r>
          </a:p>
          <a:p>
            <a:pPr algn="ctr"/>
            <a:r>
              <a:rPr lang="ne-NP" sz="6000" b="1" dirty="0">
                <a:solidFill>
                  <a:schemeClr val="bg1"/>
                </a:solidFill>
              </a:rPr>
              <a:t>भनी है दूतले थामे) २</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a:t>
            </a:r>
            <a:r>
              <a:rPr lang="en-US" sz="6000" b="1" dirty="0" err="1">
                <a:solidFill>
                  <a:srgbClr val="FFFF00"/>
                </a:solidFill>
              </a:rPr>
              <a:t>na-Daraau</a:t>
            </a:r>
            <a:r>
              <a:rPr lang="en-US" sz="6000" b="1" dirty="0">
                <a:solidFill>
                  <a:srgbClr val="FFFF00"/>
                </a:solidFill>
              </a:rPr>
              <a:t>, </a:t>
            </a:r>
            <a:r>
              <a:rPr lang="en-US" sz="6000" b="1" dirty="0" err="1">
                <a:solidFill>
                  <a:srgbClr val="FFFF00"/>
                </a:solidFill>
              </a:rPr>
              <a:t>suna</a:t>
            </a:r>
            <a:r>
              <a:rPr lang="en-US" sz="6000" b="1" dirty="0">
                <a:solidFill>
                  <a:srgbClr val="FFFF00"/>
                </a:solidFill>
              </a:rPr>
              <a:t> </a:t>
            </a:r>
            <a:r>
              <a:rPr lang="en-US" sz="6000" b="1" dirty="0" err="1">
                <a:solidFill>
                  <a:srgbClr val="FFFF00"/>
                </a:solidFill>
              </a:rPr>
              <a:t>su-samaacaar</a:t>
            </a:r>
            <a:r>
              <a:rPr lang="en-US" sz="6000" b="1" dirty="0">
                <a:solidFill>
                  <a:srgbClr val="FFFF00"/>
                </a:solidFill>
              </a:rPr>
              <a:t>'</a:t>
            </a:r>
          </a:p>
          <a:p>
            <a:pPr algn="ctr"/>
            <a:r>
              <a:rPr lang="en-US" sz="6000" b="1" dirty="0" err="1">
                <a:solidFill>
                  <a:srgbClr val="FFFF00"/>
                </a:solidFill>
              </a:rPr>
              <a:t>bhani</a:t>
            </a:r>
            <a:r>
              <a:rPr lang="en-US" sz="6000" b="1" dirty="0">
                <a:solidFill>
                  <a:srgbClr val="FFFF00"/>
                </a:solidFill>
              </a:rPr>
              <a:t> he </a:t>
            </a:r>
            <a:r>
              <a:rPr lang="en-US" sz="6000" b="1" dirty="0" err="1">
                <a:solidFill>
                  <a:srgbClr val="FFFF00"/>
                </a:solidFill>
              </a:rPr>
              <a:t>dut</a:t>
            </a:r>
            <a:r>
              <a:rPr lang="en-US" sz="6000" b="1" dirty="0">
                <a:solidFill>
                  <a:srgbClr val="FFFF00"/>
                </a:solidFill>
              </a:rPr>
              <a:t>-le </a:t>
            </a:r>
            <a:r>
              <a:rPr lang="en-US" sz="6000" b="1" dirty="0" err="1">
                <a:solidFill>
                  <a:srgbClr val="FFFF00"/>
                </a:solidFill>
              </a:rPr>
              <a:t>thaame</a:t>
            </a:r>
            <a:r>
              <a:rPr lang="en-US" sz="6000" b="1" dirty="0">
                <a:solidFill>
                  <a:srgbClr val="FFFF00"/>
                </a:solidFill>
              </a:rPr>
              <a:t>) 2</a:t>
            </a:r>
            <a:endParaRPr lang="en-US" sz="5400" b="1" dirty="0">
              <a:solidFill>
                <a:srgbClr val="FFFF00"/>
              </a:solidFill>
            </a:endParaRPr>
          </a:p>
        </p:txBody>
      </p:sp>
    </p:spTree>
    <p:extLst>
      <p:ext uri="{BB962C8B-B14F-4D97-AF65-F5344CB8AC3E}">
        <p14:creationId xmlns:p14="http://schemas.microsoft.com/office/powerpoint/2010/main" val="1294888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995875" y="1305341"/>
            <a:ext cx="10200249" cy="4247317"/>
          </a:xfrm>
          <a:prstGeom prst="rect">
            <a:avLst/>
          </a:prstGeom>
          <a:noFill/>
        </p:spPr>
        <p:txBody>
          <a:bodyPr wrap="square" rtlCol="0">
            <a:spAutoFit/>
          </a:bodyPr>
          <a:lstStyle/>
          <a:p>
            <a:pPr algn="ctr"/>
            <a:r>
              <a:rPr lang="ne-NP" sz="6000" b="1" dirty="0">
                <a:solidFill>
                  <a:schemeClr val="bg1"/>
                </a:solidFill>
              </a:rPr>
              <a:t>(गाईको गोठैमा सुन</a:t>
            </a:r>
          </a:p>
          <a:p>
            <a:pPr algn="ctr"/>
            <a:r>
              <a:rPr lang="ne-NP" sz="6000" b="1" dirty="0">
                <a:solidFill>
                  <a:schemeClr val="bg1"/>
                </a:solidFill>
              </a:rPr>
              <a:t>बेथलेहेम गाउँमा) २</a:t>
            </a:r>
          </a:p>
          <a:p>
            <a:pPr algn="ctr"/>
            <a:endParaRPr lang="ne-NP" sz="3000" b="1" dirty="0">
              <a:solidFill>
                <a:schemeClr val="bg1"/>
              </a:solidFill>
            </a:endParaRPr>
          </a:p>
          <a:p>
            <a:pPr algn="ctr"/>
            <a:r>
              <a:rPr lang="ne-NP" sz="6000" b="1" dirty="0">
                <a:solidFill>
                  <a:srgbClr val="FFFF00"/>
                </a:solidFill>
              </a:rPr>
              <a:t>(</a:t>
            </a:r>
            <a:r>
              <a:rPr lang="en-US" sz="6000" b="1" dirty="0" err="1">
                <a:solidFill>
                  <a:srgbClr val="FFFF00"/>
                </a:solidFill>
              </a:rPr>
              <a:t>gaa</a:t>
            </a:r>
            <a:r>
              <a:rPr lang="en-US" sz="6000" b="1" dirty="0">
                <a:solidFill>
                  <a:srgbClr val="FFFF00"/>
                </a:solidFill>
              </a:rPr>
              <a:t>-</a:t>
            </a:r>
            <a:r>
              <a:rPr lang="en-US" sz="6000" b="1" dirty="0" err="1">
                <a:solidFill>
                  <a:srgbClr val="FFFF00"/>
                </a:solidFill>
              </a:rPr>
              <a:t>i</a:t>
            </a:r>
            <a:r>
              <a:rPr lang="en-US" sz="6000" b="1" dirty="0">
                <a:solidFill>
                  <a:srgbClr val="FFFF00"/>
                </a:solidFill>
              </a:rPr>
              <a:t>-ko </a:t>
            </a:r>
            <a:r>
              <a:rPr lang="en-US" sz="6000" b="1" dirty="0" err="1">
                <a:solidFill>
                  <a:srgbClr val="FFFF00"/>
                </a:solidFill>
              </a:rPr>
              <a:t>goThai-maa</a:t>
            </a:r>
            <a:r>
              <a:rPr lang="en-US" sz="6000" b="1" dirty="0">
                <a:solidFill>
                  <a:srgbClr val="FFFF00"/>
                </a:solidFill>
              </a:rPr>
              <a:t> </a:t>
            </a:r>
            <a:r>
              <a:rPr lang="en-US" sz="6000" b="1" dirty="0" err="1">
                <a:solidFill>
                  <a:srgbClr val="FFFF00"/>
                </a:solidFill>
              </a:rPr>
              <a:t>suna</a:t>
            </a:r>
            <a:endParaRPr lang="en-US" sz="6000" b="1" dirty="0">
              <a:solidFill>
                <a:srgbClr val="FFFF00"/>
              </a:solidFill>
            </a:endParaRPr>
          </a:p>
          <a:p>
            <a:pPr algn="ctr"/>
            <a:r>
              <a:rPr lang="en-US" sz="6000" b="1" dirty="0" err="1">
                <a:solidFill>
                  <a:srgbClr val="FFFF00"/>
                </a:solidFill>
              </a:rPr>
              <a:t>bethlehem</a:t>
            </a:r>
            <a:r>
              <a:rPr lang="en-US" sz="6000" b="1" dirty="0">
                <a:solidFill>
                  <a:srgbClr val="FFFF00"/>
                </a:solidFill>
              </a:rPr>
              <a:t> </a:t>
            </a:r>
            <a:r>
              <a:rPr lang="en-US" sz="6000" b="1" dirty="0" err="1">
                <a:solidFill>
                  <a:srgbClr val="FFFF00"/>
                </a:solidFill>
              </a:rPr>
              <a:t>gaauň-maa</a:t>
            </a:r>
            <a:r>
              <a:rPr lang="en-US" sz="6000" b="1" dirty="0">
                <a:solidFill>
                  <a:srgbClr val="FFFF00"/>
                </a:solidFill>
              </a:rPr>
              <a:t>) 2</a:t>
            </a:r>
          </a:p>
        </p:txBody>
      </p:sp>
    </p:spTree>
    <p:extLst>
      <p:ext uri="{BB962C8B-B14F-4D97-AF65-F5344CB8AC3E}">
        <p14:creationId xmlns:p14="http://schemas.microsoft.com/office/powerpoint/2010/main" val="2963749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B7642-DBF8-47BC-ADF4-B53EFEBCA865}"/>
              </a:ext>
            </a:extLst>
          </p:cNvPr>
          <p:cNvSpPr txBox="1"/>
          <p:nvPr/>
        </p:nvSpPr>
        <p:spPr>
          <a:xfrm>
            <a:off x="995875" y="1305341"/>
            <a:ext cx="10200249" cy="4247317"/>
          </a:xfrm>
          <a:prstGeom prst="rect">
            <a:avLst/>
          </a:prstGeom>
          <a:noFill/>
        </p:spPr>
        <p:txBody>
          <a:bodyPr wrap="square" rtlCol="0">
            <a:spAutoFit/>
          </a:bodyPr>
          <a:lstStyle/>
          <a:p>
            <a:pPr algn="ctr"/>
            <a:r>
              <a:rPr lang="ne-NP" sz="6000" b="1" dirty="0">
                <a:solidFill>
                  <a:schemeClr val="bg1"/>
                </a:solidFill>
              </a:rPr>
              <a:t>(तारणहार प्रभु जन्मिए</a:t>
            </a:r>
          </a:p>
          <a:p>
            <a:pPr algn="ctr"/>
            <a:r>
              <a:rPr lang="ne-NP" sz="6000" b="1" dirty="0">
                <a:solidFill>
                  <a:schemeClr val="bg1"/>
                </a:solidFill>
              </a:rPr>
              <a:t>गई हेर त्यो ठाउँमा) २</a:t>
            </a:r>
            <a:endParaRPr lang="en-US" sz="6000" b="1" dirty="0">
              <a:solidFill>
                <a:schemeClr val="bg1"/>
              </a:solidFill>
            </a:endParaRPr>
          </a:p>
          <a:p>
            <a:pPr algn="ctr"/>
            <a:endParaRPr lang="ne-NP" sz="3000" b="1" dirty="0">
              <a:solidFill>
                <a:schemeClr val="bg1"/>
              </a:solidFill>
            </a:endParaRPr>
          </a:p>
          <a:p>
            <a:pPr algn="ctr"/>
            <a:r>
              <a:rPr lang="en-US" sz="6000" b="1" dirty="0">
                <a:solidFill>
                  <a:srgbClr val="FFFF00"/>
                </a:solidFill>
              </a:rPr>
              <a:t>(</a:t>
            </a:r>
            <a:r>
              <a:rPr lang="en-US" sz="6000" b="1" dirty="0" err="1">
                <a:solidFill>
                  <a:srgbClr val="FFFF00"/>
                </a:solidFill>
              </a:rPr>
              <a:t>taaraNahaar</a:t>
            </a:r>
            <a:r>
              <a:rPr lang="en-US" sz="6000" b="1" dirty="0">
                <a:solidFill>
                  <a:srgbClr val="FFFF00"/>
                </a:solidFill>
              </a:rPr>
              <a:t> </a:t>
            </a:r>
            <a:r>
              <a:rPr lang="en-US" sz="6000" b="1" dirty="0" err="1">
                <a:solidFill>
                  <a:srgbClr val="FFFF00"/>
                </a:solidFill>
              </a:rPr>
              <a:t>prabhu</a:t>
            </a:r>
            <a:r>
              <a:rPr lang="en-US" sz="6000" b="1" dirty="0">
                <a:solidFill>
                  <a:srgbClr val="FFFF00"/>
                </a:solidFill>
              </a:rPr>
              <a:t> </a:t>
            </a:r>
            <a:r>
              <a:rPr lang="en-US" sz="6000" b="1" dirty="0" err="1">
                <a:solidFill>
                  <a:srgbClr val="FFFF00"/>
                </a:solidFill>
              </a:rPr>
              <a:t>jan-miye</a:t>
            </a:r>
            <a:endParaRPr lang="en-US" sz="6000" b="1" dirty="0">
              <a:solidFill>
                <a:srgbClr val="FFFF00"/>
              </a:solidFill>
            </a:endParaRPr>
          </a:p>
          <a:p>
            <a:pPr algn="ctr"/>
            <a:r>
              <a:rPr lang="en-US" sz="6000" b="1" dirty="0">
                <a:solidFill>
                  <a:srgbClr val="FFFF00"/>
                </a:solidFill>
              </a:rPr>
              <a:t>gai </a:t>
            </a:r>
            <a:r>
              <a:rPr lang="en-US" sz="6000" b="1" dirty="0" err="1">
                <a:solidFill>
                  <a:srgbClr val="FFFF00"/>
                </a:solidFill>
              </a:rPr>
              <a:t>hera</a:t>
            </a:r>
            <a:r>
              <a:rPr lang="en-US" sz="6000" b="1" dirty="0">
                <a:solidFill>
                  <a:srgbClr val="FFFF00"/>
                </a:solidFill>
              </a:rPr>
              <a:t> </a:t>
            </a:r>
            <a:r>
              <a:rPr lang="en-US" sz="6000" b="1" dirty="0" err="1">
                <a:solidFill>
                  <a:srgbClr val="FFFF00"/>
                </a:solidFill>
              </a:rPr>
              <a:t>tyo</a:t>
            </a:r>
            <a:r>
              <a:rPr lang="en-US" sz="6000" b="1" dirty="0">
                <a:solidFill>
                  <a:srgbClr val="FFFF00"/>
                </a:solidFill>
              </a:rPr>
              <a:t> </a:t>
            </a:r>
            <a:r>
              <a:rPr lang="en-US" sz="6000" b="1" dirty="0" err="1">
                <a:solidFill>
                  <a:srgbClr val="FFFF00"/>
                </a:solidFill>
              </a:rPr>
              <a:t>Thaauň-maa</a:t>
            </a:r>
            <a:r>
              <a:rPr lang="en-US" sz="6000" b="1" dirty="0">
                <a:solidFill>
                  <a:srgbClr val="FFFF00"/>
                </a:solidFill>
              </a:rPr>
              <a:t>) 2</a:t>
            </a:r>
            <a:endParaRPr lang="en-US" sz="5400" b="1" dirty="0">
              <a:solidFill>
                <a:srgbClr val="FFFF00"/>
              </a:solidFill>
            </a:endParaRPr>
          </a:p>
        </p:txBody>
      </p:sp>
    </p:spTree>
    <p:extLst>
      <p:ext uri="{BB962C8B-B14F-4D97-AF65-F5344CB8AC3E}">
        <p14:creationId xmlns:p14="http://schemas.microsoft.com/office/powerpoint/2010/main" val="4188593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A58458-29CD-4D82-BFAA-05967CDCF16C}"/>
              </a:ext>
            </a:extLst>
          </p:cNvPr>
          <p:cNvSpPr txBox="1"/>
          <p:nvPr/>
        </p:nvSpPr>
        <p:spPr>
          <a:xfrm>
            <a:off x="2224981" y="1545863"/>
            <a:ext cx="7742039" cy="2560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a:r>
              <a:rPr lang="hi-IN" sz="8086" b="1" dirty="0">
                <a:solidFill>
                  <a:schemeClr val="bg1"/>
                </a:solidFill>
              </a:rPr>
              <a:t>भेटिको </a:t>
            </a:r>
            <a:r>
              <a:rPr lang="en-US" sz="8086" b="1" dirty="0">
                <a:solidFill>
                  <a:schemeClr val="bg1"/>
                </a:solidFill>
              </a:rPr>
              <a:t> </a:t>
            </a:r>
            <a:r>
              <a:rPr lang="hi-IN" sz="8086" b="1" dirty="0">
                <a:solidFill>
                  <a:schemeClr val="bg1"/>
                </a:solidFill>
              </a:rPr>
              <a:t>प्रार्थना</a:t>
            </a:r>
            <a:endParaRPr lang="en-US" sz="8086" b="1" dirty="0">
              <a:solidFill>
                <a:schemeClr val="bg1"/>
              </a:solidFill>
            </a:endParaRPr>
          </a:p>
          <a:p>
            <a:pPr algn="ctr"/>
            <a:r>
              <a:rPr lang="en-US" sz="8086" b="1" dirty="0">
                <a:solidFill>
                  <a:schemeClr val="bg1"/>
                </a:solidFill>
              </a:rPr>
              <a:t>Offertory Prayer</a:t>
            </a:r>
            <a:endParaRPr lang="en-US" sz="8086" b="1" dirty="0">
              <a:solidFill>
                <a:schemeClr val="bg1"/>
              </a:solidFill>
              <a:sym typeface="Avenir Light"/>
            </a:endParaRPr>
          </a:p>
        </p:txBody>
      </p:sp>
    </p:spTree>
    <p:extLst>
      <p:ext uri="{BB962C8B-B14F-4D97-AF65-F5344CB8AC3E}">
        <p14:creationId xmlns:p14="http://schemas.microsoft.com/office/powerpoint/2010/main" val="669699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83B8B-C377-4D64-83A0-6781B9B03685}"/>
              </a:ext>
            </a:extLst>
          </p:cNvPr>
          <p:cNvSpPr txBox="1"/>
          <p:nvPr/>
        </p:nvSpPr>
        <p:spPr>
          <a:xfrm>
            <a:off x="3599132" y="705004"/>
            <a:ext cx="5775275" cy="2235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5625" b="1" dirty="0">
                <a:solidFill>
                  <a:srgbClr val="002060"/>
                </a:solidFill>
              </a:rPr>
              <a:t>HOLY MATRIMONI</a:t>
            </a:r>
          </a:p>
          <a:p>
            <a:pPr algn="ctr" defTabSz="410751" hangingPunct="0"/>
            <a:r>
              <a:rPr lang="en-US" sz="2812" b="1" dirty="0">
                <a:solidFill>
                  <a:srgbClr val="002060"/>
                </a:solidFill>
                <a:sym typeface="Avenir Light"/>
              </a:rPr>
              <a:t>Mr. Sujan &amp; Ms. Jiya</a:t>
            </a:r>
          </a:p>
          <a:p>
            <a:pPr algn="ctr" defTabSz="410751" hangingPunct="0"/>
            <a:r>
              <a:rPr lang="en-US" sz="2812" b="1" dirty="0">
                <a:solidFill>
                  <a:srgbClr val="002060"/>
                </a:solidFill>
                <a:sym typeface="Avenir Light"/>
              </a:rPr>
              <a:t>On</a:t>
            </a:r>
          </a:p>
          <a:p>
            <a:pPr algn="ctr" defTabSz="410751" hangingPunct="0"/>
            <a:r>
              <a:rPr lang="en-US" sz="2812" b="1" dirty="0">
                <a:solidFill>
                  <a:srgbClr val="002060"/>
                </a:solidFill>
                <a:sym typeface="Avenir Light"/>
              </a:rPr>
              <a:t>Dec 11 at 2:00PM</a:t>
            </a:r>
          </a:p>
        </p:txBody>
      </p:sp>
      <p:pic>
        <p:nvPicPr>
          <p:cNvPr id="6" name="Picture 5" descr="A picture containing ground, outdoor, building, person&#10;&#10;Description automatically generated">
            <a:extLst>
              <a:ext uri="{FF2B5EF4-FFF2-40B4-BE49-F238E27FC236}">
                <a16:creationId xmlns:a16="http://schemas.microsoft.com/office/drawing/2014/main" id="{3AD982B4-7EBD-410E-B6E9-7392DBFF33BE}"/>
              </a:ext>
            </a:extLst>
          </p:cNvPr>
          <p:cNvPicPr>
            <a:picLocks noChangeAspect="1"/>
          </p:cNvPicPr>
          <p:nvPr/>
        </p:nvPicPr>
        <p:blipFill rotWithShape="1">
          <a:blip r:embed="rId2">
            <a:extLst>
              <a:ext uri="{28A0092B-C50C-407E-A947-70E740481C1C}">
                <a14:useLocalDpi xmlns:a14="http://schemas.microsoft.com/office/drawing/2010/main" val="0"/>
              </a:ext>
            </a:extLst>
          </a:blip>
          <a:srcRect l="24180" t="13415" r="20900" b="37462"/>
          <a:stretch/>
        </p:blipFill>
        <p:spPr>
          <a:xfrm>
            <a:off x="8256679" y="2051604"/>
            <a:ext cx="3910331" cy="4663440"/>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95F67808-3CED-4AE8-8752-C88171E71F2B}"/>
              </a:ext>
            </a:extLst>
          </p:cNvPr>
          <p:cNvPicPr>
            <a:picLocks noChangeAspect="1"/>
          </p:cNvPicPr>
          <p:nvPr/>
        </p:nvPicPr>
        <p:blipFill rotWithShape="1">
          <a:blip r:embed="rId3">
            <a:extLst>
              <a:ext uri="{28A0092B-C50C-407E-A947-70E740481C1C}">
                <a14:useLocalDpi xmlns:a14="http://schemas.microsoft.com/office/drawing/2010/main" val="0"/>
              </a:ext>
            </a:extLst>
          </a:blip>
          <a:srcRect l="655" t="11117" r="49344" b="20882"/>
          <a:stretch/>
        </p:blipFill>
        <p:spPr>
          <a:xfrm>
            <a:off x="24989" y="2051603"/>
            <a:ext cx="4572000" cy="4663440"/>
          </a:xfrm>
          <a:prstGeom prst="rect">
            <a:avLst/>
          </a:prstGeom>
        </p:spPr>
      </p:pic>
    </p:spTree>
    <p:extLst>
      <p:ext uri="{BB962C8B-B14F-4D97-AF65-F5344CB8AC3E}">
        <p14:creationId xmlns:p14="http://schemas.microsoft.com/office/powerpoint/2010/main" val="4029955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3DADF-ED53-40BF-9E46-37C7D0E81704}"/>
              </a:ext>
            </a:extLst>
          </p:cNvPr>
          <p:cNvSpPr txBox="1"/>
          <p:nvPr/>
        </p:nvSpPr>
        <p:spPr>
          <a:xfrm>
            <a:off x="2234293" y="1453243"/>
            <a:ext cx="7723414" cy="3477875"/>
          </a:xfrm>
          <a:prstGeom prst="rect">
            <a:avLst/>
          </a:prstGeom>
          <a:noFill/>
        </p:spPr>
        <p:txBody>
          <a:bodyPr wrap="square" rtlCol="0">
            <a:spAutoFit/>
          </a:bodyPr>
          <a:lstStyle/>
          <a:p>
            <a:pPr algn="ctr"/>
            <a:r>
              <a:rPr lang="en-US" sz="8000" b="1" dirty="0"/>
              <a:t>GMCNY</a:t>
            </a:r>
            <a:r>
              <a:rPr lang="en-US" sz="7200" b="1" dirty="0"/>
              <a:t> </a:t>
            </a:r>
          </a:p>
          <a:p>
            <a:pPr algn="ctr"/>
            <a:r>
              <a:rPr lang="en-US" sz="6000" b="1" dirty="0"/>
              <a:t>Welcomes</a:t>
            </a:r>
            <a:r>
              <a:rPr lang="en-US" sz="7200" b="1" dirty="0"/>
              <a:t> </a:t>
            </a:r>
          </a:p>
          <a:p>
            <a:pPr algn="ctr"/>
            <a:r>
              <a:rPr lang="en-US" sz="6000" b="1" dirty="0">
                <a:solidFill>
                  <a:schemeClr val="accent1"/>
                </a:solidFill>
              </a:rPr>
              <a:t>Rev. </a:t>
            </a:r>
            <a:r>
              <a:rPr lang="en-US" sz="6000" b="1" dirty="0" err="1">
                <a:solidFill>
                  <a:schemeClr val="accent1"/>
                </a:solidFill>
              </a:rPr>
              <a:t>Rikesh</a:t>
            </a:r>
            <a:r>
              <a:rPr lang="en-US" sz="6000" b="1" dirty="0">
                <a:solidFill>
                  <a:schemeClr val="accent1"/>
                </a:solidFill>
              </a:rPr>
              <a:t> and Team</a:t>
            </a:r>
          </a:p>
        </p:txBody>
      </p:sp>
    </p:spTree>
    <p:extLst>
      <p:ext uri="{BB962C8B-B14F-4D97-AF65-F5344CB8AC3E}">
        <p14:creationId xmlns:p14="http://schemas.microsoft.com/office/powerpoint/2010/main" val="282250268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46C752-DA8B-4EC4-9DE1-0CE58F7409AB}"/>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Tree>
    <p:extLst>
      <p:ext uri="{BB962C8B-B14F-4D97-AF65-F5344CB8AC3E}">
        <p14:creationId xmlns:p14="http://schemas.microsoft.com/office/powerpoint/2010/main" val="174605207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7" name="pasted-image.tiff"/>
          <p:cNvPicPr>
            <a:picLocks/>
          </p:cNvPicPr>
          <p:nvPr/>
        </p:nvPicPr>
        <p:blipFill>
          <a:blip r:embed="rId2">
            <a:extLst/>
          </a:blip>
          <a:stretch>
            <a:fillRect/>
          </a:stretch>
        </p:blipFill>
        <p:spPr>
          <a:xfrm>
            <a:off x="4371975" y="0"/>
            <a:ext cx="7791326" cy="6858000"/>
          </a:xfrm>
          <a:prstGeom prst="rect">
            <a:avLst/>
          </a:prstGeom>
          <a:ln w="12700">
            <a:miter lim="400000"/>
          </a:ln>
        </p:spPr>
      </p:pic>
      <p:sp>
        <p:nvSpPr>
          <p:cNvPr id="398" name="Shape 398"/>
          <p:cNvSpPr/>
          <p:nvPr/>
        </p:nvSpPr>
        <p:spPr>
          <a:xfrm>
            <a:off x="228600" y="921434"/>
            <a:ext cx="4143375" cy="163012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a:defRPr sz="6500" b="1">
                <a:solidFill>
                  <a:srgbClr val="000000"/>
                </a:solidFill>
                <a:latin typeface="Times New Roman"/>
                <a:ea typeface="Times New Roman"/>
                <a:cs typeface="Times New Roman"/>
                <a:sym typeface="Times New Roman"/>
              </a:defRPr>
            </a:pPr>
            <a:r>
              <a:rPr sz="5062" dirty="0" err="1">
                <a:solidFill>
                  <a:schemeClr val="bg1"/>
                </a:solidFill>
              </a:rPr>
              <a:t>प्रभु</a:t>
            </a:r>
            <a:r>
              <a:rPr sz="5062" dirty="0">
                <a:solidFill>
                  <a:schemeClr val="bg1"/>
                </a:solidFill>
              </a:rPr>
              <a:t> </a:t>
            </a:r>
            <a:r>
              <a:rPr sz="5062" dirty="0" err="1">
                <a:solidFill>
                  <a:schemeClr val="bg1"/>
                </a:solidFill>
              </a:rPr>
              <a:t>भोज</a:t>
            </a:r>
            <a:endParaRPr sz="5062" dirty="0">
              <a:solidFill>
                <a:schemeClr val="bg1"/>
              </a:solidFill>
            </a:endParaRPr>
          </a:p>
          <a:p>
            <a:pPr>
              <a:defRPr sz="6500" b="1">
                <a:solidFill>
                  <a:srgbClr val="000000"/>
                </a:solidFill>
                <a:latin typeface="Times New Roman"/>
                <a:ea typeface="Times New Roman"/>
                <a:cs typeface="Times New Roman"/>
                <a:sym typeface="Times New Roman"/>
              </a:defRPr>
            </a:pPr>
            <a:r>
              <a:rPr sz="5062" dirty="0">
                <a:solidFill>
                  <a:schemeClr val="bg1"/>
                </a:solidFill>
              </a:rPr>
              <a:t>Lord’s</a:t>
            </a:r>
            <a:r>
              <a:rPr lang="en-US" sz="5062" dirty="0">
                <a:solidFill>
                  <a:schemeClr val="bg1"/>
                </a:solidFill>
              </a:rPr>
              <a:t> </a:t>
            </a:r>
            <a:r>
              <a:rPr sz="5062" dirty="0">
                <a:solidFill>
                  <a:schemeClr val="bg1"/>
                </a:solidFill>
              </a:rPr>
              <a:t>Supper </a:t>
            </a:r>
          </a:p>
        </p:txBody>
      </p:sp>
    </p:spTree>
    <p:extLst>
      <p:ext uri="{BB962C8B-B14F-4D97-AF65-F5344CB8AC3E}">
        <p14:creationId xmlns:p14="http://schemas.microsoft.com/office/powerpoint/2010/main" val="371117668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89B6D0-9CC5-4D88-8D00-FB962783D08B}"/>
              </a:ext>
            </a:extLst>
          </p:cNvPr>
          <p:cNvSpPr txBox="1"/>
          <p:nvPr/>
        </p:nvSpPr>
        <p:spPr>
          <a:xfrm>
            <a:off x="2477244" y="2294715"/>
            <a:ext cx="7237512" cy="2268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8086" b="1" dirty="0"/>
              <a:t>MISSION TEAM</a:t>
            </a:r>
          </a:p>
          <a:p>
            <a:pPr algn="ctr" defTabSz="410751" hangingPunct="0"/>
            <a:r>
              <a:rPr lang="en-US" sz="6187" b="1" dirty="0">
                <a:sym typeface="Avenir Light"/>
              </a:rPr>
              <a:t>Dec 17-20</a:t>
            </a:r>
          </a:p>
        </p:txBody>
      </p:sp>
    </p:spTree>
    <p:extLst>
      <p:ext uri="{BB962C8B-B14F-4D97-AF65-F5344CB8AC3E}">
        <p14:creationId xmlns:p14="http://schemas.microsoft.com/office/powerpoint/2010/main" val="367621189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486E9B-030E-4CEF-BE15-00BF3D0AD3D7}"/>
              </a:ext>
            </a:extLst>
          </p:cNvPr>
          <p:cNvSpPr txBox="1"/>
          <p:nvPr/>
        </p:nvSpPr>
        <p:spPr>
          <a:xfrm>
            <a:off x="2318657" y="996043"/>
            <a:ext cx="7935686" cy="4247317"/>
          </a:xfrm>
          <a:prstGeom prst="rect">
            <a:avLst/>
          </a:prstGeom>
          <a:noFill/>
        </p:spPr>
        <p:txBody>
          <a:bodyPr wrap="square" rtlCol="0">
            <a:spAutoFit/>
          </a:bodyPr>
          <a:lstStyle/>
          <a:p>
            <a:pPr algn="ctr"/>
            <a:r>
              <a:rPr lang="en-US" sz="5400" b="1" dirty="0">
                <a:solidFill>
                  <a:schemeClr val="bg1"/>
                </a:solidFill>
              </a:rPr>
              <a:t>Have you been to Jesus for Cleansing Power?</a:t>
            </a:r>
          </a:p>
          <a:p>
            <a:pPr algn="ctr"/>
            <a:endParaRPr lang="en-US" sz="5400" b="1" dirty="0">
              <a:solidFill>
                <a:schemeClr val="bg1"/>
              </a:solidFill>
            </a:endParaRPr>
          </a:p>
          <a:p>
            <a:pPr algn="ctr"/>
            <a:r>
              <a:rPr lang="ne-NP" sz="5400" b="1" dirty="0">
                <a:solidFill>
                  <a:srgbClr val="FFFF00"/>
                </a:solidFill>
              </a:rPr>
              <a:t>मन सुद्ध पार्नलाई येशूकहाँ गयौ के?</a:t>
            </a:r>
            <a:endParaRPr lang="en-US" sz="5400" b="1" dirty="0">
              <a:solidFill>
                <a:srgbClr val="FFFF00"/>
              </a:solidFill>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pasted-image.tiff"/>
          <p:cNvPicPr>
            <a:picLocks/>
          </p:cNvPicPr>
          <p:nvPr/>
        </p:nvPicPr>
        <p:blipFill>
          <a:blip r:embed="rId2">
            <a:extLst/>
          </a:blip>
          <a:stretch>
            <a:fillRect/>
          </a:stretch>
        </p:blipFill>
        <p:spPr>
          <a:xfrm>
            <a:off x="0" y="0"/>
            <a:ext cx="12192000" cy="6858000"/>
          </a:xfrm>
          <a:prstGeom prst="rect">
            <a:avLst/>
          </a:prstGeom>
          <a:ln w="12700">
            <a:miter lim="400000"/>
          </a:ln>
        </p:spPr>
      </p:pic>
      <p:sp>
        <p:nvSpPr>
          <p:cNvPr id="403" name="Shape 403"/>
          <p:cNvSpPr/>
          <p:nvPr/>
        </p:nvSpPr>
        <p:spPr>
          <a:xfrm>
            <a:off x="6215270" y="112784"/>
            <a:ext cx="69115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Verse 1:</a:t>
            </a:r>
          </a:p>
        </p:txBody>
      </p:sp>
      <p:sp>
        <p:nvSpPr>
          <p:cNvPr id="404" name="Shape 404"/>
          <p:cNvSpPr/>
          <p:nvPr/>
        </p:nvSpPr>
        <p:spPr>
          <a:xfrm>
            <a:off x="1743626" y="107113"/>
            <a:ext cx="10448374" cy="665855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8" defTabSz="321457">
              <a:defRPr sz="4700" b="1">
                <a:latin typeface="Times"/>
                <a:ea typeface="Times"/>
                <a:cs typeface="Times"/>
                <a:sym typeface="Times"/>
              </a:defRPr>
            </a:pPr>
            <a:r>
              <a:rPr sz="4000" dirty="0" err="1">
                <a:solidFill>
                  <a:schemeClr val="bg1"/>
                </a:solidFill>
              </a:rPr>
              <a:t>मन</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पार्नलाई</a:t>
            </a:r>
            <a:endParaRPr sz="4000" dirty="0">
              <a:solidFill>
                <a:schemeClr val="bg1"/>
              </a:solidFill>
              <a:latin typeface="Arial"/>
              <a:ea typeface="Arial"/>
              <a:cs typeface="Arial"/>
              <a:sym typeface="Arial"/>
            </a:endParaRPr>
          </a:p>
          <a:p>
            <a:pPr lvl="6" defTabSz="321457">
              <a:defRPr sz="4700" b="1">
                <a:latin typeface="Times"/>
                <a:ea typeface="Times"/>
                <a:cs typeface="Times"/>
                <a:sym typeface="Times"/>
              </a:defRPr>
            </a:pPr>
            <a:r>
              <a:rPr lang="en-US" sz="4000" dirty="0">
                <a:solidFill>
                  <a:schemeClr val="bg1"/>
                </a:solidFill>
              </a:rPr>
              <a:t>			</a:t>
            </a:r>
            <a:r>
              <a:rPr sz="4000" dirty="0" err="1">
                <a:solidFill>
                  <a:schemeClr val="bg1"/>
                </a:solidFill>
              </a:rPr>
              <a:t>येशूकहाँ</a:t>
            </a:r>
            <a:r>
              <a:rPr sz="4000" dirty="0">
                <a:solidFill>
                  <a:schemeClr val="bg1"/>
                </a:solidFill>
                <a:latin typeface="Arial"/>
                <a:ea typeface="Arial"/>
                <a:cs typeface="Arial"/>
                <a:sym typeface="Arial"/>
              </a:rPr>
              <a:t> </a:t>
            </a:r>
            <a:r>
              <a:rPr sz="4000" dirty="0" err="1">
                <a:solidFill>
                  <a:schemeClr val="bg1"/>
                </a:solidFill>
              </a:rPr>
              <a:t>गयौ</a:t>
            </a:r>
            <a:r>
              <a:rPr sz="4000" dirty="0">
                <a:solidFill>
                  <a:schemeClr val="bg1"/>
                </a:solidFill>
                <a:latin typeface="Arial"/>
                <a:ea typeface="Arial"/>
                <a:cs typeface="Arial"/>
                <a:sym typeface="Arial"/>
              </a:rPr>
              <a:t> </a:t>
            </a:r>
            <a:r>
              <a:rPr sz="4000" dirty="0" err="1">
                <a:solidFill>
                  <a:schemeClr val="bg1"/>
                </a:solidFill>
              </a:rPr>
              <a:t>के</a:t>
            </a:r>
            <a:r>
              <a:rPr sz="4000" dirty="0">
                <a:solidFill>
                  <a:schemeClr val="bg1"/>
                </a:solidFill>
                <a:latin typeface="Arial"/>
                <a:ea typeface="Arial"/>
                <a:cs typeface="Arial"/>
                <a:sym typeface="Arial"/>
              </a:rPr>
              <a:t>,</a:t>
            </a:r>
          </a:p>
          <a:p>
            <a:pPr lvl="8" defTabSz="321457">
              <a:defRPr sz="4700" b="1">
                <a:latin typeface="Times"/>
                <a:ea typeface="Times"/>
                <a:cs typeface="Times"/>
                <a:sym typeface="Times"/>
              </a:defRPr>
            </a:pPr>
            <a:r>
              <a:rPr sz="4000" dirty="0" err="1">
                <a:solidFill>
                  <a:schemeClr val="bg1"/>
                </a:solidFill>
              </a:rPr>
              <a:t>ख्रीष्टको</a:t>
            </a:r>
            <a:r>
              <a:rPr sz="4000" dirty="0">
                <a:solidFill>
                  <a:schemeClr val="bg1"/>
                </a:solidFill>
                <a:latin typeface="Arial"/>
                <a:ea typeface="Arial"/>
                <a:cs typeface="Arial"/>
                <a:sym typeface="Arial"/>
              </a:rPr>
              <a:t> </a:t>
            </a:r>
            <a:r>
              <a:rPr sz="4000" dirty="0" err="1">
                <a:solidFill>
                  <a:schemeClr val="bg1"/>
                </a:solidFill>
              </a:rPr>
              <a:t>रगतले</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भयौ</a:t>
            </a:r>
            <a:r>
              <a:rPr sz="4000" dirty="0">
                <a:solidFill>
                  <a:schemeClr val="bg1"/>
                </a:solidFill>
                <a:latin typeface="Arial"/>
                <a:ea typeface="Arial"/>
                <a:cs typeface="Arial"/>
                <a:sym typeface="Arial"/>
              </a:rPr>
              <a:t> </a:t>
            </a:r>
            <a:r>
              <a:rPr sz="4000" dirty="0" err="1">
                <a:solidFill>
                  <a:schemeClr val="bg1"/>
                </a:solidFill>
              </a:rPr>
              <a:t>के</a:t>
            </a:r>
            <a:r>
              <a:rPr sz="4000" dirty="0">
                <a:solidFill>
                  <a:schemeClr val="bg1"/>
                </a:solidFill>
                <a:latin typeface="Arial"/>
                <a:ea typeface="Arial"/>
                <a:cs typeface="Arial"/>
                <a:sym typeface="Arial"/>
              </a:rPr>
              <a:t>?</a:t>
            </a:r>
          </a:p>
          <a:p>
            <a:pPr lvl="8" defTabSz="321457">
              <a:defRPr sz="4700" b="1">
                <a:latin typeface="Times"/>
                <a:ea typeface="Times"/>
                <a:cs typeface="Times"/>
                <a:sym typeface="Times"/>
              </a:defRPr>
            </a:pPr>
            <a:r>
              <a:rPr sz="4000" dirty="0" err="1">
                <a:solidFill>
                  <a:schemeClr val="bg1"/>
                </a:solidFill>
              </a:rPr>
              <a:t>पूरा</a:t>
            </a:r>
            <a:r>
              <a:rPr sz="4000" dirty="0">
                <a:solidFill>
                  <a:schemeClr val="bg1"/>
                </a:solidFill>
                <a:latin typeface="Arial"/>
                <a:ea typeface="Arial"/>
                <a:cs typeface="Arial"/>
                <a:sym typeface="Arial"/>
              </a:rPr>
              <a:t> </a:t>
            </a:r>
            <a:r>
              <a:rPr sz="4000" dirty="0" err="1">
                <a:solidFill>
                  <a:schemeClr val="bg1"/>
                </a:solidFill>
              </a:rPr>
              <a:t>भरोसा</a:t>
            </a:r>
            <a:r>
              <a:rPr sz="4000" dirty="0">
                <a:solidFill>
                  <a:schemeClr val="bg1"/>
                </a:solidFill>
                <a:latin typeface="Arial"/>
                <a:ea typeface="Arial"/>
                <a:cs typeface="Arial"/>
                <a:sym typeface="Arial"/>
              </a:rPr>
              <a:t> </a:t>
            </a:r>
            <a:r>
              <a:rPr sz="4000" dirty="0" err="1">
                <a:solidFill>
                  <a:schemeClr val="bg1"/>
                </a:solidFill>
              </a:rPr>
              <a:t>येशूमा</a:t>
            </a:r>
            <a:r>
              <a:rPr sz="4000" dirty="0">
                <a:solidFill>
                  <a:schemeClr val="bg1"/>
                </a:solidFill>
                <a:latin typeface="Arial"/>
                <a:ea typeface="Arial"/>
                <a:cs typeface="Arial"/>
                <a:sym typeface="Arial"/>
              </a:rPr>
              <a:t> </a:t>
            </a:r>
            <a:r>
              <a:rPr sz="4000" dirty="0" err="1">
                <a:solidFill>
                  <a:schemeClr val="bg1"/>
                </a:solidFill>
              </a:rPr>
              <a:t>राख्छौ</a:t>
            </a:r>
            <a:r>
              <a:rPr sz="4000" dirty="0">
                <a:solidFill>
                  <a:schemeClr val="bg1"/>
                </a:solidFill>
                <a:latin typeface="Arial"/>
                <a:ea typeface="Arial"/>
                <a:cs typeface="Arial"/>
                <a:sym typeface="Arial"/>
              </a:rPr>
              <a:t> </a:t>
            </a:r>
            <a:r>
              <a:rPr sz="4000" dirty="0" err="1">
                <a:solidFill>
                  <a:schemeClr val="bg1"/>
                </a:solidFill>
              </a:rPr>
              <a:t>के</a:t>
            </a:r>
            <a:r>
              <a:rPr sz="4000" dirty="0">
                <a:solidFill>
                  <a:schemeClr val="bg1"/>
                </a:solidFill>
                <a:latin typeface="Arial"/>
                <a:ea typeface="Arial"/>
                <a:cs typeface="Arial"/>
                <a:sym typeface="Arial"/>
              </a:rPr>
              <a:t>,</a:t>
            </a:r>
          </a:p>
          <a:p>
            <a:pPr lvl="8" defTabSz="321457">
              <a:defRPr sz="4700" b="1">
                <a:latin typeface="Times"/>
                <a:ea typeface="Times"/>
                <a:cs typeface="Times"/>
                <a:sym typeface="Times"/>
              </a:defRPr>
            </a:pPr>
            <a:r>
              <a:rPr sz="4000" dirty="0" err="1">
                <a:solidFill>
                  <a:schemeClr val="bg1"/>
                </a:solidFill>
              </a:rPr>
              <a:t>ख्रीष्टको</a:t>
            </a:r>
            <a:r>
              <a:rPr sz="4000" dirty="0">
                <a:solidFill>
                  <a:schemeClr val="bg1"/>
                </a:solidFill>
                <a:latin typeface="Arial"/>
                <a:ea typeface="Arial"/>
                <a:cs typeface="Arial"/>
                <a:sym typeface="Arial"/>
              </a:rPr>
              <a:t> </a:t>
            </a:r>
            <a:r>
              <a:rPr sz="4000" dirty="0" err="1">
                <a:solidFill>
                  <a:schemeClr val="bg1"/>
                </a:solidFill>
              </a:rPr>
              <a:t>रगतले</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भयौ</a:t>
            </a:r>
            <a:r>
              <a:rPr sz="4000" dirty="0">
                <a:solidFill>
                  <a:schemeClr val="bg1"/>
                </a:solidFill>
                <a:latin typeface="Arial"/>
                <a:ea typeface="Arial"/>
                <a:cs typeface="Arial"/>
                <a:sym typeface="Arial"/>
              </a:rPr>
              <a:t> </a:t>
            </a:r>
            <a:r>
              <a:rPr sz="4000" dirty="0" err="1">
                <a:solidFill>
                  <a:schemeClr val="bg1"/>
                </a:solidFill>
              </a:rPr>
              <a:t>के</a:t>
            </a:r>
            <a:r>
              <a:rPr sz="4000" dirty="0">
                <a:solidFill>
                  <a:schemeClr val="bg1"/>
                </a:solidFill>
              </a:rPr>
              <a:t>?</a:t>
            </a:r>
          </a:p>
          <a:p>
            <a:pPr defTabSz="321457">
              <a:defRPr sz="4700" b="1">
                <a:latin typeface="Times"/>
                <a:ea typeface="Times"/>
                <a:cs typeface="Times"/>
                <a:sym typeface="Times"/>
              </a:defRPr>
            </a:pPr>
            <a:endParaRPr sz="2000" dirty="0">
              <a:solidFill>
                <a:schemeClr val="bg1"/>
              </a:solidFill>
              <a:latin typeface="Arial"/>
              <a:ea typeface="Arial"/>
              <a:cs typeface="Arial"/>
              <a:sym typeface="Arial"/>
            </a:endParaRPr>
          </a:p>
          <a:p>
            <a:pPr defTabSz="321457">
              <a:defRPr sz="4700" b="1">
                <a:latin typeface="Arial"/>
                <a:ea typeface="Arial"/>
                <a:cs typeface="Arial"/>
                <a:sym typeface="Arial"/>
              </a:defRPr>
            </a:pPr>
            <a:r>
              <a:rPr sz="4000" dirty="0">
                <a:solidFill>
                  <a:schemeClr val="bg1"/>
                </a:solidFill>
              </a:rPr>
              <a:t>man </a:t>
            </a:r>
            <a:r>
              <a:rPr sz="4000" dirty="0" err="1">
                <a:solidFill>
                  <a:schemeClr val="bg1"/>
                </a:solidFill>
              </a:rPr>
              <a:t>shuddh</a:t>
            </a:r>
            <a:r>
              <a:rPr sz="4000" dirty="0">
                <a:solidFill>
                  <a:schemeClr val="bg1"/>
                </a:solidFill>
              </a:rPr>
              <a:t> </a:t>
            </a:r>
            <a:r>
              <a:rPr sz="4000" dirty="0" err="1">
                <a:solidFill>
                  <a:schemeClr val="bg1"/>
                </a:solidFill>
              </a:rPr>
              <a:t>paarna-laai</a:t>
            </a:r>
            <a:endParaRPr sz="4000" dirty="0">
              <a:solidFill>
                <a:schemeClr val="bg1"/>
              </a:solidFill>
            </a:endParaRPr>
          </a:p>
          <a:p>
            <a:pPr defTabSz="321457">
              <a:defRPr sz="4700" b="1">
                <a:latin typeface="Arial"/>
                <a:ea typeface="Arial"/>
                <a:cs typeface="Arial"/>
                <a:sym typeface="Arial"/>
              </a:defRPr>
            </a:pPr>
            <a:r>
              <a:rPr sz="4000" dirty="0" err="1">
                <a:solidFill>
                  <a:schemeClr val="bg1"/>
                </a:solidFill>
              </a:rPr>
              <a:t>yeshu-ka'aaň</a:t>
            </a:r>
            <a:r>
              <a:rPr sz="4000" dirty="0">
                <a:solidFill>
                  <a:schemeClr val="bg1"/>
                </a:solidFill>
              </a:rPr>
              <a:t> </a:t>
            </a:r>
            <a:r>
              <a:rPr sz="4000" dirty="0" err="1">
                <a:solidFill>
                  <a:schemeClr val="bg1"/>
                </a:solidFill>
              </a:rPr>
              <a:t>gayau</a:t>
            </a:r>
            <a:r>
              <a:rPr sz="4000" dirty="0">
                <a:solidFill>
                  <a:schemeClr val="bg1"/>
                </a:solidFill>
              </a:rPr>
              <a:t> </a:t>
            </a:r>
            <a:r>
              <a:rPr sz="4000" dirty="0" err="1">
                <a:solidFill>
                  <a:schemeClr val="bg1"/>
                </a:solidFill>
              </a:rPr>
              <a:t>ke</a:t>
            </a:r>
            <a:r>
              <a:rPr sz="4000" dirty="0">
                <a:solidFill>
                  <a:schemeClr val="bg1"/>
                </a:solidFill>
              </a:rPr>
              <a:t>,</a:t>
            </a:r>
          </a:p>
          <a:p>
            <a:pPr defTabSz="321457">
              <a:defRPr sz="4700" b="1">
                <a:latin typeface="Arial"/>
                <a:ea typeface="Arial"/>
                <a:cs typeface="Arial"/>
                <a:sym typeface="Arial"/>
              </a:defRPr>
            </a:pPr>
            <a:r>
              <a:rPr sz="4000" dirty="0" err="1">
                <a:solidFill>
                  <a:schemeClr val="bg1"/>
                </a:solidFill>
              </a:rPr>
              <a:t>khrisT</a:t>
            </a:r>
            <a:r>
              <a:rPr sz="4000" dirty="0">
                <a:solidFill>
                  <a:schemeClr val="bg1"/>
                </a:solidFill>
              </a:rPr>
              <a:t>-ko </a:t>
            </a:r>
            <a:r>
              <a:rPr sz="4000" dirty="0" err="1">
                <a:solidFill>
                  <a:schemeClr val="bg1"/>
                </a:solidFill>
              </a:rPr>
              <a:t>ragat</a:t>
            </a:r>
            <a:r>
              <a:rPr sz="4000" dirty="0">
                <a:solidFill>
                  <a:schemeClr val="bg1"/>
                </a:solidFill>
              </a:rPr>
              <a:t>-le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r>
              <a:rPr sz="4000" dirty="0">
                <a:solidFill>
                  <a:schemeClr val="bg1"/>
                </a:solidFill>
              </a:rPr>
              <a:t>?</a:t>
            </a:r>
          </a:p>
          <a:p>
            <a:pPr defTabSz="321457">
              <a:defRPr sz="4700" b="1">
                <a:latin typeface="Arial"/>
                <a:ea typeface="Arial"/>
                <a:cs typeface="Arial"/>
                <a:sym typeface="Arial"/>
              </a:defRPr>
            </a:pPr>
            <a:r>
              <a:rPr sz="4000" dirty="0" err="1">
                <a:solidFill>
                  <a:schemeClr val="bg1"/>
                </a:solidFill>
              </a:rPr>
              <a:t>puraa</a:t>
            </a:r>
            <a:r>
              <a:rPr sz="4000" dirty="0">
                <a:solidFill>
                  <a:schemeClr val="bg1"/>
                </a:solidFill>
              </a:rPr>
              <a:t> </a:t>
            </a:r>
            <a:r>
              <a:rPr sz="4000" dirty="0" err="1">
                <a:solidFill>
                  <a:schemeClr val="bg1"/>
                </a:solidFill>
              </a:rPr>
              <a:t>bharosaa</a:t>
            </a:r>
            <a:r>
              <a:rPr sz="4000" dirty="0">
                <a:solidFill>
                  <a:schemeClr val="bg1"/>
                </a:solidFill>
              </a:rPr>
              <a:t> </a:t>
            </a:r>
            <a:r>
              <a:rPr sz="4000" dirty="0" err="1">
                <a:solidFill>
                  <a:schemeClr val="bg1"/>
                </a:solidFill>
              </a:rPr>
              <a:t>yeshu-maa</a:t>
            </a:r>
            <a:r>
              <a:rPr sz="4000" dirty="0">
                <a:solidFill>
                  <a:schemeClr val="bg1"/>
                </a:solidFill>
              </a:rPr>
              <a:t> </a:t>
            </a:r>
            <a:r>
              <a:rPr sz="4000" dirty="0" err="1">
                <a:solidFill>
                  <a:schemeClr val="bg1"/>
                </a:solidFill>
              </a:rPr>
              <a:t>raakh-chau</a:t>
            </a:r>
            <a:r>
              <a:rPr sz="4000" dirty="0">
                <a:solidFill>
                  <a:schemeClr val="bg1"/>
                </a:solidFill>
              </a:rPr>
              <a:t> </a:t>
            </a:r>
            <a:r>
              <a:rPr sz="4000" dirty="0" err="1">
                <a:solidFill>
                  <a:schemeClr val="bg1"/>
                </a:solidFill>
              </a:rPr>
              <a:t>ke</a:t>
            </a:r>
            <a:r>
              <a:rPr sz="4000" dirty="0">
                <a:solidFill>
                  <a:schemeClr val="bg1"/>
                </a:solidFill>
              </a:rPr>
              <a:t>,</a:t>
            </a:r>
          </a:p>
          <a:p>
            <a:pPr defTabSz="321457">
              <a:defRPr sz="4700" b="1">
                <a:latin typeface="Arial"/>
                <a:ea typeface="Arial"/>
                <a:cs typeface="Arial"/>
                <a:sym typeface="Arial"/>
              </a:defRPr>
            </a:pPr>
            <a:r>
              <a:rPr sz="4000" dirty="0" err="1">
                <a:solidFill>
                  <a:schemeClr val="bg1"/>
                </a:solidFill>
              </a:rPr>
              <a:t>khrisT</a:t>
            </a:r>
            <a:r>
              <a:rPr sz="4000" dirty="0">
                <a:solidFill>
                  <a:schemeClr val="bg1"/>
                </a:solidFill>
              </a:rPr>
              <a:t>-ko </a:t>
            </a:r>
            <a:r>
              <a:rPr sz="4000" dirty="0" err="1">
                <a:solidFill>
                  <a:schemeClr val="bg1"/>
                </a:solidFill>
              </a:rPr>
              <a:t>ragat</a:t>
            </a:r>
            <a:r>
              <a:rPr sz="4000" dirty="0">
                <a:solidFill>
                  <a:schemeClr val="bg1"/>
                </a:solidFill>
              </a:rPr>
              <a:t>-le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r>
              <a:rPr sz="40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 name="pasted-image.tiff"/>
          <p:cNvPicPr>
            <a:picLocks noChangeAspect="1"/>
          </p:cNvPicPr>
          <p:nvPr/>
        </p:nvPicPr>
        <p:blipFill>
          <a:blip r:embed="rId2">
            <a:extLst/>
          </a:blip>
          <a:stretch>
            <a:fillRect/>
          </a:stretch>
        </p:blipFill>
        <p:spPr>
          <a:xfrm>
            <a:off x="0" y="0"/>
            <a:ext cx="12480331" cy="7020186"/>
          </a:xfrm>
          <a:prstGeom prst="rect">
            <a:avLst/>
          </a:prstGeom>
          <a:ln w="12700">
            <a:miter lim="400000"/>
          </a:ln>
        </p:spPr>
      </p:pic>
      <p:sp>
        <p:nvSpPr>
          <p:cNvPr id="407" name="Shape 407"/>
          <p:cNvSpPr/>
          <p:nvPr/>
        </p:nvSpPr>
        <p:spPr>
          <a:xfrm>
            <a:off x="6215271" y="112784"/>
            <a:ext cx="69410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Chorus:</a:t>
            </a:r>
          </a:p>
        </p:txBody>
      </p:sp>
      <p:sp>
        <p:nvSpPr>
          <p:cNvPr id="408" name="Shape 408"/>
          <p:cNvSpPr/>
          <p:nvPr/>
        </p:nvSpPr>
        <p:spPr>
          <a:xfrm>
            <a:off x="1678560" y="131038"/>
            <a:ext cx="11121635" cy="670985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5600" b="1">
                <a:latin typeface="Times"/>
                <a:ea typeface="Times"/>
                <a:cs typeface="Times"/>
                <a:sym typeface="Times"/>
              </a:defRPr>
            </a:pPr>
            <a:r>
              <a:rPr sz="4200" dirty="0" err="1">
                <a:solidFill>
                  <a:schemeClr val="bg1"/>
                </a:solidFill>
              </a:rPr>
              <a:t>तिमी</a:t>
            </a:r>
            <a:r>
              <a:rPr sz="4200" dirty="0">
                <a:solidFill>
                  <a:schemeClr val="bg1"/>
                </a:solidFill>
                <a:latin typeface="Arial"/>
                <a:ea typeface="Arial"/>
                <a:cs typeface="Arial"/>
                <a:sym typeface="Arial"/>
              </a:rPr>
              <a:t> </a:t>
            </a:r>
            <a:r>
              <a:rPr sz="4200" dirty="0" err="1">
                <a:solidFill>
                  <a:schemeClr val="bg1"/>
                </a:solidFill>
              </a:rPr>
              <a:t>शुद्ध</a:t>
            </a:r>
            <a:r>
              <a:rPr sz="4200" dirty="0">
                <a:solidFill>
                  <a:schemeClr val="bg1"/>
                </a:solidFill>
                <a:latin typeface="Arial"/>
                <a:ea typeface="Arial"/>
                <a:cs typeface="Arial"/>
                <a:sym typeface="Arial"/>
              </a:rPr>
              <a:t> </a:t>
            </a:r>
            <a:r>
              <a:rPr sz="4200" dirty="0" err="1">
                <a:solidFill>
                  <a:schemeClr val="bg1"/>
                </a:solidFill>
              </a:rPr>
              <a:t>भयौ</a:t>
            </a:r>
            <a:r>
              <a:rPr sz="4200" dirty="0">
                <a:solidFill>
                  <a:schemeClr val="bg1"/>
                </a:solidFill>
                <a:latin typeface="Arial"/>
                <a:ea typeface="Arial"/>
                <a:cs typeface="Arial"/>
                <a:sym typeface="Arial"/>
              </a:rPr>
              <a:t> </a:t>
            </a:r>
            <a:r>
              <a:rPr sz="4200" dirty="0" err="1">
                <a:solidFill>
                  <a:schemeClr val="bg1"/>
                </a:solidFill>
              </a:rPr>
              <a:t>के</a:t>
            </a:r>
            <a:endParaRPr sz="42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200" dirty="0" err="1">
                <a:solidFill>
                  <a:schemeClr val="bg1"/>
                </a:solidFill>
              </a:rPr>
              <a:t>त्राणकर्ता</a:t>
            </a:r>
            <a:r>
              <a:rPr sz="4200" dirty="0">
                <a:solidFill>
                  <a:schemeClr val="bg1"/>
                </a:solidFill>
                <a:latin typeface="Arial"/>
                <a:ea typeface="Arial"/>
                <a:cs typeface="Arial"/>
                <a:sym typeface="Arial"/>
              </a:rPr>
              <a:t> </a:t>
            </a:r>
            <a:r>
              <a:rPr sz="4200" dirty="0" err="1">
                <a:solidFill>
                  <a:schemeClr val="bg1"/>
                </a:solidFill>
              </a:rPr>
              <a:t>येशूको</a:t>
            </a:r>
            <a:r>
              <a:rPr sz="4200" dirty="0">
                <a:solidFill>
                  <a:schemeClr val="bg1"/>
                </a:solidFill>
                <a:latin typeface="Arial"/>
                <a:ea typeface="Arial"/>
                <a:cs typeface="Arial"/>
                <a:sym typeface="Arial"/>
              </a:rPr>
              <a:t> </a:t>
            </a:r>
            <a:r>
              <a:rPr sz="4200" dirty="0" err="1">
                <a:solidFill>
                  <a:schemeClr val="bg1"/>
                </a:solidFill>
              </a:rPr>
              <a:t>रगतले</a:t>
            </a:r>
            <a:r>
              <a:rPr sz="4200" dirty="0">
                <a:solidFill>
                  <a:schemeClr val="bg1"/>
                </a:solidFill>
                <a:latin typeface="Arial"/>
                <a:ea typeface="Arial"/>
                <a:cs typeface="Arial"/>
                <a:sym typeface="Arial"/>
              </a:rPr>
              <a:t>?</a:t>
            </a:r>
          </a:p>
          <a:p>
            <a:pPr marR="422358" lvl="5" defTabSz="321457">
              <a:spcBef>
                <a:spcPts val="773"/>
              </a:spcBef>
              <a:defRPr sz="5600" b="1">
                <a:latin typeface="Times"/>
                <a:ea typeface="Times"/>
                <a:cs typeface="Times"/>
                <a:sym typeface="Times"/>
              </a:defRPr>
            </a:pPr>
            <a:r>
              <a:rPr sz="4200" dirty="0" err="1">
                <a:solidFill>
                  <a:schemeClr val="bg1"/>
                </a:solidFill>
              </a:rPr>
              <a:t>तिम्रो</a:t>
            </a:r>
            <a:r>
              <a:rPr sz="4200" dirty="0">
                <a:solidFill>
                  <a:schemeClr val="bg1"/>
                </a:solidFill>
                <a:latin typeface="Arial"/>
                <a:ea typeface="Arial"/>
                <a:cs typeface="Arial"/>
                <a:sym typeface="Arial"/>
              </a:rPr>
              <a:t> </a:t>
            </a:r>
            <a:r>
              <a:rPr sz="4200" dirty="0" err="1">
                <a:solidFill>
                  <a:schemeClr val="bg1"/>
                </a:solidFill>
              </a:rPr>
              <a:t>मन</a:t>
            </a:r>
            <a:r>
              <a:rPr sz="4200" dirty="0">
                <a:solidFill>
                  <a:schemeClr val="bg1"/>
                </a:solidFill>
                <a:latin typeface="Arial"/>
                <a:ea typeface="Arial"/>
                <a:cs typeface="Arial"/>
                <a:sym typeface="Arial"/>
              </a:rPr>
              <a:t> </a:t>
            </a:r>
            <a:r>
              <a:rPr sz="4200" dirty="0" err="1">
                <a:solidFill>
                  <a:schemeClr val="bg1"/>
                </a:solidFill>
              </a:rPr>
              <a:t>साँच्चै</a:t>
            </a:r>
            <a:r>
              <a:rPr sz="4200" dirty="0">
                <a:solidFill>
                  <a:schemeClr val="bg1"/>
                </a:solidFill>
                <a:latin typeface="Arial"/>
                <a:ea typeface="Arial"/>
                <a:cs typeface="Arial"/>
                <a:sym typeface="Arial"/>
              </a:rPr>
              <a:t> </a:t>
            </a:r>
            <a:r>
              <a:rPr sz="4200" dirty="0" err="1">
                <a:solidFill>
                  <a:schemeClr val="bg1"/>
                </a:solidFill>
              </a:rPr>
              <a:t>निष्कलङ्क</a:t>
            </a:r>
            <a:r>
              <a:rPr sz="4200" dirty="0">
                <a:solidFill>
                  <a:schemeClr val="bg1"/>
                </a:solidFill>
                <a:latin typeface="Arial"/>
                <a:ea typeface="Arial"/>
                <a:cs typeface="Arial"/>
                <a:sym typeface="Arial"/>
              </a:rPr>
              <a:t> </a:t>
            </a:r>
            <a:r>
              <a:rPr sz="4200" dirty="0" err="1">
                <a:solidFill>
                  <a:schemeClr val="bg1"/>
                </a:solidFill>
              </a:rPr>
              <a:t>भयो</a:t>
            </a:r>
            <a:r>
              <a:rPr sz="4200" dirty="0">
                <a:solidFill>
                  <a:schemeClr val="bg1"/>
                </a:solidFill>
                <a:latin typeface="Arial"/>
                <a:ea typeface="Arial"/>
                <a:cs typeface="Arial"/>
                <a:sym typeface="Arial"/>
              </a:rPr>
              <a:t> </a:t>
            </a:r>
            <a:r>
              <a:rPr sz="4200" dirty="0" err="1">
                <a:solidFill>
                  <a:schemeClr val="bg1"/>
                </a:solidFill>
              </a:rPr>
              <a:t>के</a:t>
            </a:r>
            <a:endParaRPr sz="42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200" dirty="0" err="1">
                <a:solidFill>
                  <a:schemeClr val="bg1"/>
                </a:solidFill>
              </a:rPr>
              <a:t>येशूको</a:t>
            </a:r>
            <a:r>
              <a:rPr sz="4200" dirty="0">
                <a:solidFill>
                  <a:schemeClr val="bg1"/>
                </a:solidFill>
                <a:latin typeface="Arial"/>
                <a:ea typeface="Arial"/>
                <a:cs typeface="Arial"/>
                <a:sym typeface="Arial"/>
              </a:rPr>
              <a:t> </a:t>
            </a:r>
            <a:r>
              <a:rPr sz="4200" dirty="0" err="1">
                <a:solidFill>
                  <a:schemeClr val="bg1"/>
                </a:solidFill>
              </a:rPr>
              <a:t>त्यो</a:t>
            </a:r>
            <a:r>
              <a:rPr sz="4200" dirty="0">
                <a:solidFill>
                  <a:schemeClr val="bg1"/>
                </a:solidFill>
                <a:latin typeface="Arial"/>
                <a:ea typeface="Arial"/>
                <a:cs typeface="Arial"/>
                <a:sym typeface="Arial"/>
              </a:rPr>
              <a:t> </a:t>
            </a:r>
            <a:r>
              <a:rPr sz="4200" dirty="0" err="1">
                <a:solidFill>
                  <a:schemeClr val="bg1"/>
                </a:solidFill>
              </a:rPr>
              <a:t>अमोल</a:t>
            </a:r>
            <a:r>
              <a:rPr sz="4200" dirty="0">
                <a:solidFill>
                  <a:schemeClr val="bg1"/>
                </a:solidFill>
                <a:latin typeface="Arial"/>
                <a:ea typeface="Arial"/>
                <a:cs typeface="Arial"/>
                <a:sym typeface="Arial"/>
              </a:rPr>
              <a:t> </a:t>
            </a:r>
            <a:r>
              <a:rPr sz="4200" dirty="0" err="1">
                <a:solidFill>
                  <a:schemeClr val="bg1"/>
                </a:solidFill>
              </a:rPr>
              <a:t>रगतले</a:t>
            </a:r>
            <a:r>
              <a:rPr sz="4200" dirty="0">
                <a:solidFill>
                  <a:schemeClr val="bg1"/>
                </a:solidFill>
              </a:rPr>
              <a:t> ?</a:t>
            </a:r>
            <a:endParaRPr sz="42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endParaRPr sz="42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r>
              <a:rPr sz="4200" dirty="0" err="1">
                <a:solidFill>
                  <a:schemeClr val="bg1"/>
                </a:solidFill>
              </a:rPr>
              <a:t>timi</a:t>
            </a:r>
            <a:r>
              <a:rPr sz="4200" dirty="0">
                <a:solidFill>
                  <a:schemeClr val="bg1"/>
                </a:solidFill>
              </a:rPr>
              <a:t> </a:t>
            </a:r>
            <a:r>
              <a:rPr sz="4200" dirty="0" err="1">
                <a:solidFill>
                  <a:schemeClr val="bg1"/>
                </a:solidFill>
              </a:rPr>
              <a:t>shuddh</a:t>
            </a:r>
            <a:r>
              <a:rPr sz="4200" dirty="0">
                <a:solidFill>
                  <a:schemeClr val="bg1"/>
                </a:solidFill>
              </a:rPr>
              <a:t> </a:t>
            </a:r>
            <a:r>
              <a:rPr sz="4200" dirty="0" err="1">
                <a:solidFill>
                  <a:schemeClr val="bg1"/>
                </a:solidFill>
              </a:rPr>
              <a:t>bhayau</a:t>
            </a:r>
            <a:r>
              <a:rPr sz="4200" dirty="0">
                <a:solidFill>
                  <a:schemeClr val="bg1"/>
                </a:solidFill>
              </a:rPr>
              <a:t> </a:t>
            </a:r>
            <a:r>
              <a:rPr sz="4200" dirty="0" err="1">
                <a:solidFill>
                  <a:schemeClr val="bg1"/>
                </a:solidFill>
              </a:rPr>
              <a:t>ke</a:t>
            </a:r>
            <a:endParaRPr sz="4200" dirty="0">
              <a:solidFill>
                <a:schemeClr val="bg1"/>
              </a:solidFill>
            </a:endParaRPr>
          </a:p>
          <a:p>
            <a:pPr marR="422358" defTabSz="321457">
              <a:spcBef>
                <a:spcPts val="773"/>
              </a:spcBef>
              <a:defRPr sz="4900" b="1">
                <a:latin typeface="Arial"/>
                <a:ea typeface="Arial"/>
                <a:cs typeface="Arial"/>
                <a:sym typeface="Arial"/>
              </a:defRPr>
            </a:pPr>
            <a:r>
              <a:rPr sz="4200" dirty="0" err="1">
                <a:solidFill>
                  <a:schemeClr val="bg1"/>
                </a:solidFill>
              </a:rPr>
              <a:t>traaN-kartaa</a:t>
            </a:r>
            <a:r>
              <a:rPr sz="4200" dirty="0">
                <a:solidFill>
                  <a:schemeClr val="bg1"/>
                </a:solidFill>
              </a:rPr>
              <a:t> </a:t>
            </a:r>
            <a:r>
              <a:rPr sz="4200" dirty="0" err="1">
                <a:solidFill>
                  <a:schemeClr val="bg1"/>
                </a:solidFill>
              </a:rPr>
              <a:t>yeshu</a:t>
            </a:r>
            <a:r>
              <a:rPr sz="4200" dirty="0">
                <a:solidFill>
                  <a:schemeClr val="bg1"/>
                </a:solidFill>
              </a:rPr>
              <a:t>-ko </a:t>
            </a:r>
            <a:r>
              <a:rPr sz="4200" dirty="0" err="1">
                <a:solidFill>
                  <a:schemeClr val="bg1"/>
                </a:solidFill>
              </a:rPr>
              <a:t>ragat</a:t>
            </a:r>
            <a:r>
              <a:rPr sz="4200" dirty="0">
                <a:solidFill>
                  <a:schemeClr val="bg1"/>
                </a:solidFill>
              </a:rPr>
              <a:t>-le?</a:t>
            </a:r>
          </a:p>
          <a:p>
            <a:pPr marR="422358" defTabSz="321457">
              <a:spcBef>
                <a:spcPts val="773"/>
              </a:spcBef>
              <a:defRPr sz="4900" b="1">
                <a:latin typeface="Arial"/>
                <a:ea typeface="Arial"/>
                <a:cs typeface="Arial"/>
                <a:sym typeface="Arial"/>
              </a:defRPr>
            </a:pPr>
            <a:r>
              <a:rPr sz="4200" dirty="0" err="1">
                <a:solidFill>
                  <a:schemeClr val="bg1"/>
                </a:solidFill>
              </a:rPr>
              <a:t>timro</a:t>
            </a:r>
            <a:r>
              <a:rPr sz="4200" dirty="0">
                <a:solidFill>
                  <a:schemeClr val="bg1"/>
                </a:solidFill>
              </a:rPr>
              <a:t> man </a:t>
            </a:r>
            <a:r>
              <a:rPr sz="4200" dirty="0" err="1">
                <a:solidFill>
                  <a:schemeClr val="bg1"/>
                </a:solidFill>
              </a:rPr>
              <a:t>saaňccai</a:t>
            </a:r>
            <a:r>
              <a:rPr sz="4200" dirty="0">
                <a:solidFill>
                  <a:schemeClr val="bg1"/>
                </a:solidFill>
              </a:rPr>
              <a:t> </a:t>
            </a:r>
            <a:r>
              <a:rPr sz="4200" dirty="0" err="1">
                <a:solidFill>
                  <a:schemeClr val="bg1"/>
                </a:solidFill>
              </a:rPr>
              <a:t>niska-langk</a:t>
            </a:r>
            <a:r>
              <a:rPr sz="4200" dirty="0">
                <a:solidFill>
                  <a:schemeClr val="bg1"/>
                </a:solidFill>
              </a:rPr>
              <a:t> </a:t>
            </a:r>
            <a:r>
              <a:rPr sz="4200" dirty="0" err="1">
                <a:solidFill>
                  <a:schemeClr val="bg1"/>
                </a:solidFill>
              </a:rPr>
              <a:t>bhayo</a:t>
            </a:r>
            <a:r>
              <a:rPr sz="4200" dirty="0">
                <a:solidFill>
                  <a:schemeClr val="bg1"/>
                </a:solidFill>
              </a:rPr>
              <a:t> </a:t>
            </a:r>
            <a:r>
              <a:rPr sz="4200" dirty="0" err="1">
                <a:solidFill>
                  <a:schemeClr val="bg1"/>
                </a:solidFill>
              </a:rPr>
              <a:t>ke</a:t>
            </a:r>
            <a:endParaRPr sz="4200" dirty="0">
              <a:solidFill>
                <a:schemeClr val="bg1"/>
              </a:solidFill>
            </a:endParaRPr>
          </a:p>
          <a:p>
            <a:pPr marR="422358" defTabSz="321457">
              <a:spcBef>
                <a:spcPts val="773"/>
              </a:spcBef>
              <a:defRPr sz="4900" b="1">
                <a:latin typeface="Arial"/>
                <a:ea typeface="Arial"/>
                <a:cs typeface="Arial"/>
                <a:sym typeface="Arial"/>
              </a:defRPr>
            </a:pPr>
            <a:r>
              <a:rPr sz="4200" dirty="0" err="1">
                <a:solidFill>
                  <a:schemeClr val="bg1"/>
                </a:solidFill>
              </a:rPr>
              <a:t>yeshu</a:t>
            </a:r>
            <a:r>
              <a:rPr sz="4200" dirty="0">
                <a:solidFill>
                  <a:schemeClr val="bg1"/>
                </a:solidFill>
              </a:rPr>
              <a:t>-ko </a:t>
            </a:r>
            <a:r>
              <a:rPr sz="4200" dirty="0" err="1">
                <a:solidFill>
                  <a:schemeClr val="bg1"/>
                </a:solidFill>
              </a:rPr>
              <a:t>tyo</a:t>
            </a:r>
            <a:r>
              <a:rPr sz="4200" dirty="0">
                <a:solidFill>
                  <a:schemeClr val="bg1"/>
                </a:solidFill>
              </a:rPr>
              <a:t> </a:t>
            </a:r>
            <a:r>
              <a:rPr sz="4200" dirty="0" err="1">
                <a:solidFill>
                  <a:schemeClr val="bg1"/>
                </a:solidFill>
              </a:rPr>
              <a:t>amol</a:t>
            </a:r>
            <a:r>
              <a:rPr sz="4200" dirty="0">
                <a:solidFill>
                  <a:schemeClr val="bg1"/>
                </a:solidFill>
              </a:rPr>
              <a:t> </a:t>
            </a:r>
            <a:r>
              <a:rPr sz="4200" dirty="0" err="1">
                <a:solidFill>
                  <a:schemeClr val="bg1"/>
                </a:solidFill>
              </a:rPr>
              <a:t>ragat</a:t>
            </a:r>
            <a:r>
              <a:rPr sz="4200" dirty="0">
                <a:solidFill>
                  <a:schemeClr val="bg1"/>
                </a:solidFill>
              </a:rPr>
              <a:t>-le ?</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pasted-image.tiff"/>
          <p:cNvPicPr>
            <a:picLocks/>
          </p:cNvPicPr>
          <p:nvPr/>
        </p:nvPicPr>
        <p:blipFill>
          <a:blip r:embed="rId2">
            <a:extLst/>
          </a:blip>
          <a:stretch>
            <a:fillRect/>
          </a:stretch>
        </p:blipFill>
        <p:spPr>
          <a:xfrm>
            <a:off x="0" y="0"/>
            <a:ext cx="12192000" cy="6809877"/>
          </a:xfrm>
          <a:prstGeom prst="rect">
            <a:avLst/>
          </a:prstGeom>
          <a:ln w="12700">
            <a:miter lim="400000"/>
          </a:ln>
        </p:spPr>
      </p:pic>
      <p:sp>
        <p:nvSpPr>
          <p:cNvPr id="411" name="Shape 411"/>
          <p:cNvSpPr/>
          <p:nvPr/>
        </p:nvSpPr>
        <p:spPr>
          <a:xfrm>
            <a:off x="6215270" y="112784"/>
            <a:ext cx="69115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Verse 2:</a:t>
            </a:r>
          </a:p>
        </p:txBody>
      </p:sp>
      <p:sp>
        <p:nvSpPr>
          <p:cNvPr id="412" name="Shape 412"/>
          <p:cNvSpPr/>
          <p:nvPr/>
        </p:nvSpPr>
        <p:spPr>
          <a:xfrm>
            <a:off x="538843" y="546302"/>
            <a:ext cx="11231150" cy="595579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R="422358" lvl="4" defTabSz="321457">
              <a:spcBef>
                <a:spcPts val="773"/>
              </a:spcBef>
              <a:defRPr sz="4700" b="1">
                <a:latin typeface="Times"/>
                <a:ea typeface="Times"/>
                <a:cs typeface="Times"/>
                <a:sym typeface="Times"/>
              </a:defRPr>
            </a:pPr>
            <a:r>
              <a:rPr sz="4000" dirty="0" err="1">
                <a:solidFill>
                  <a:schemeClr val="bg1"/>
                </a:solidFill>
              </a:rPr>
              <a:t>दिनहुँ</a:t>
            </a:r>
            <a:r>
              <a:rPr sz="4000" dirty="0">
                <a:solidFill>
                  <a:schemeClr val="bg1"/>
                </a:solidFill>
                <a:latin typeface="Arial"/>
                <a:ea typeface="Arial"/>
                <a:cs typeface="Arial"/>
                <a:sym typeface="Arial"/>
              </a:rPr>
              <a:t> </a:t>
            </a:r>
            <a:r>
              <a:rPr sz="4000" dirty="0" err="1">
                <a:solidFill>
                  <a:schemeClr val="bg1"/>
                </a:solidFill>
              </a:rPr>
              <a:t>तिमी</a:t>
            </a:r>
            <a:r>
              <a:rPr sz="4000" dirty="0">
                <a:solidFill>
                  <a:schemeClr val="bg1"/>
                </a:solidFill>
                <a:latin typeface="Arial"/>
                <a:ea typeface="Arial"/>
                <a:cs typeface="Arial"/>
                <a:sym typeface="Arial"/>
              </a:rPr>
              <a:t> </a:t>
            </a:r>
            <a:r>
              <a:rPr sz="4000" dirty="0" err="1">
                <a:solidFill>
                  <a:schemeClr val="bg1"/>
                </a:solidFill>
              </a:rPr>
              <a:t>येशू</a:t>
            </a:r>
            <a:r>
              <a:rPr sz="4000" dirty="0">
                <a:solidFill>
                  <a:schemeClr val="bg1"/>
                </a:solidFill>
                <a:latin typeface="Arial"/>
                <a:ea typeface="Arial"/>
                <a:cs typeface="Arial"/>
                <a:sym typeface="Arial"/>
              </a:rPr>
              <a:t> </a:t>
            </a:r>
            <a:r>
              <a:rPr sz="4000" dirty="0" err="1">
                <a:solidFill>
                  <a:schemeClr val="bg1"/>
                </a:solidFill>
              </a:rPr>
              <a:t>साथ</a:t>
            </a:r>
            <a:r>
              <a:rPr sz="4000" dirty="0" err="1">
                <a:solidFill>
                  <a:schemeClr val="bg1"/>
                </a:solidFill>
                <a:latin typeface="Arial"/>
                <a:ea typeface="Arial"/>
                <a:cs typeface="Arial"/>
                <a:sym typeface="Arial"/>
              </a:rPr>
              <a:t>-</a:t>
            </a:r>
            <a:r>
              <a:rPr sz="4000" dirty="0" err="1">
                <a:solidFill>
                  <a:schemeClr val="bg1"/>
                </a:solidFill>
              </a:rPr>
              <a:t>साथ</a:t>
            </a:r>
            <a:r>
              <a:rPr sz="4000" dirty="0">
                <a:solidFill>
                  <a:schemeClr val="bg1"/>
                </a:solidFill>
                <a:latin typeface="Arial"/>
                <a:ea typeface="Arial"/>
                <a:cs typeface="Arial"/>
                <a:sym typeface="Arial"/>
              </a:rPr>
              <a:t> </a:t>
            </a:r>
            <a:r>
              <a:rPr sz="4000" dirty="0" err="1">
                <a:solidFill>
                  <a:schemeClr val="bg1"/>
                </a:solidFill>
              </a:rPr>
              <a:t>हिँड्‌छौ</a:t>
            </a:r>
            <a:r>
              <a:rPr sz="4000" dirty="0">
                <a:solidFill>
                  <a:schemeClr val="bg1"/>
                </a:solidFill>
                <a:latin typeface="Arial"/>
                <a:ea typeface="Arial"/>
                <a:cs typeface="Arial"/>
                <a:sym typeface="Arial"/>
              </a:rPr>
              <a:t> </a:t>
            </a:r>
            <a:r>
              <a:rPr sz="4000" dirty="0" err="1">
                <a:solidFill>
                  <a:schemeClr val="bg1"/>
                </a:solidFill>
              </a:rPr>
              <a:t>के</a:t>
            </a:r>
            <a:endParaRPr sz="4000" dirty="0">
              <a:solidFill>
                <a:schemeClr val="bg1"/>
              </a:solidFill>
              <a:latin typeface="Arial"/>
              <a:ea typeface="Arial"/>
              <a:cs typeface="Arial"/>
              <a:sym typeface="Arial"/>
            </a:endParaRPr>
          </a:p>
          <a:p>
            <a:pPr marR="422358" lvl="4" defTabSz="321457">
              <a:spcBef>
                <a:spcPts val="773"/>
              </a:spcBef>
              <a:defRPr sz="4700" b="1">
                <a:latin typeface="Times"/>
                <a:ea typeface="Times"/>
                <a:cs typeface="Times"/>
                <a:sym typeface="Times"/>
              </a:defRPr>
            </a:pPr>
            <a:r>
              <a:rPr sz="4000" dirty="0" err="1">
                <a:solidFill>
                  <a:schemeClr val="bg1"/>
                </a:solidFill>
              </a:rPr>
              <a:t>उनको</a:t>
            </a:r>
            <a:r>
              <a:rPr sz="4000" dirty="0">
                <a:solidFill>
                  <a:schemeClr val="bg1"/>
                </a:solidFill>
                <a:latin typeface="Arial"/>
                <a:ea typeface="Arial"/>
                <a:cs typeface="Arial"/>
                <a:sym typeface="Arial"/>
              </a:rPr>
              <a:t> </a:t>
            </a:r>
            <a:r>
              <a:rPr sz="4000" dirty="0" err="1">
                <a:solidFill>
                  <a:schemeClr val="bg1"/>
                </a:solidFill>
              </a:rPr>
              <a:t>रगतले</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भयौ</a:t>
            </a:r>
            <a:r>
              <a:rPr sz="4000" dirty="0">
                <a:solidFill>
                  <a:schemeClr val="bg1"/>
                </a:solidFill>
                <a:latin typeface="Arial"/>
                <a:ea typeface="Arial"/>
                <a:cs typeface="Arial"/>
                <a:sym typeface="Arial"/>
              </a:rPr>
              <a:t> </a:t>
            </a:r>
            <a:r>
              <a:rPr sz="4000" dirty="0" err="1">
                <a:solidFill>
                  <a:schemeClr val="bg1"/>
                </a:solidFill>
              </a:rPr>
              <a:t>के</a:t>
            </a:r>
            <a:r>
              <a:rPr sz="4000" dirty="0">
                <a:solidFill>
                  <a:schemeClr val="bg1"/>
                </a:solidFill>
                <a:latin typeface="Arial"/>
                <a:ea typeface="Arial"/>
                <a:cs typeface="Arial"/>
                <a:sym typeface="Arial"/>
              </a:rPr>
              <a:t>?</a:t>
            </a:r>
          </a:p>
          <a:p>
            <a:pPr marR="422358" lvl="4" defTabSz="321457">
              <a:spcBef>
                <a:spcPts val="773"/>
              </a:spcBef>
              <a:defRPr sz="4700" b="1">
                <a:latin typeface="Times"/>
                <a:ea typeface="Times"/>
                <a:cs typeface="Times"/>
                <a:sym typeface="Times"/>
              </a:defRPr>
            </a:pPr>
            <a:r>
              <a:rPr sz="4000" dirty="0" err="1">
                <a:solidFill>
                  <a:schemeClr val="bg1"/>
                </a:solidFill>
              </a:rPr>
              <a:t>येशूको</a:t>
            </a:r>
            <a:r>
              <a:rPr sz="4000" dirty="0">
                <a:solidFill>
                  <a:schemeClr val="bg1"/>
                </a:solidFill>
                <a:latin typeface="Arial"/>
                <a:ea typeface="Arial"/>
                <a:cs typeface="Arial"/>
                <a:sym typeface="Arial"/>
              </a:rPr>
              <a:t> </a:t>
            </a:r>
            <a:r>
              <a:rPr sz="4000" dirty="0" err="1">
                <a:solidFill>
                  <a:schemeClr val="bg1"/>
                </a:solidFill>
              </a:rPr>
              <a:t>आनन्द</a:t>
            </a:r>
            <a:r>
              <a:rPr sz="4000" dirty="0">
                <a:solidFill>
                  <a:schemeClr val="bg1"/>
                </a:solidFill>
                <a:latin typeface="Arial"/>
                <a:ea typeface="Arial"/>
                <a:cs typeface="Arial"/>
                <a:sym typeface="Arial"/>
              </a:rPr>
              <a:t> </a:t>
            </a:r>
            <a:r>
              <a:rPr sz="4000" dirty="0" err="1">
                <a:solidFill>
                  <a:schemeClr val="bg1"/>
                </a:solidFill>
              </a:rPr>
              <a:t>तिमीले</a:t>
            </a:r>
            <a:r>
              <a:rPr sz="4000" dirty="0">
                <a:solidFill>
                  <a:schemeClr val="bg1"/>
                </a:solidFill>
                <a:latin typeface="Arial"/>
                <a:ea typeface="Arial"/>
                <a:cs typeface="Arial"/>
                <a:sym typeface="Arial"/>
              </a:rPr>
              <a:t> </a:t>
            </a:r>
            <a:r>
              <a:rPr sz="4000" dirty="0" err="1">
                <a:solidFill>
                  <a:schemeClr val="bg1"/>
                </a:solidFill>
              </a:rPr>
              <a:t>पायौ</a:t>
            </a:r>
            <a:r>
              <a:rPr sz="4000" dirty="0">
                <a:solidFill>
                  <a:schemeClr val="bg1"/>
                </a:solidFill>
                <a:latin typeface="Arial"/>
                <a:ea typeface="Arial"/>
                <a:cs typeface="Arial"/>
                <a:sym typeface="Arial"/>
              </a:rPr>
              <a:t> </a:t>
            </a:r>
            <a:r>
              <a:rPr sz="4000" dirty="0" err="1">
                <a:solidFill>
                  <a:schemeClr val="bg1"/>
                </a:solidFill>
              </a:rPr>
              <a:t>के</a:t>
            </a:r>
            <a:endParaRPr sz="4000" dirty="0">
              <a:solidFill>
                <a:schemeClr val="bg1"/>
              </a:solidFill>
              <a:latin typeface="Arial"/>
              <a:ea typeface="Arial"/>
              <a:cs typeface="Arial"/>
              <a:sym typeface="Arial"/>
            </a:endParaRPr>
          </a:p>
          <a:p>
            <a:pPr marR="422358" lvl="4" defTabSz="321457">
              <a:spcBef>
                <a:spcPts val="773"/>
              </a:spcBef>
              <a:defRPr sz="4700" b="1">
                <a:latin typeface="Times"/>
                <a:ea typeface="Times"/>
                <a:cs typeface="Times"/>
                <a:sym typeface="Times"/>
              </a:defRPr>
            </a:pPr>
            <a:r>
              <a:rPr sz="4000" dirty="0" err="1">
                <a:solidFill>
                  <a:schemeClr val="bg1"/>
                </a:solidFill>
              </a:rPr>
              <a:t>ख्रीष्टको</a:t>
            </a:r>
            <a:r>
              <a:rPr sz="4000" dirty="0">
                <a:solidFill>
                  <a:schemeClr val="bg1"/>
                </a:solidFill>
                <a:latin typeface="Arial"/>
                <a:ea typeface="Arial"/>
                <a:cs typeface="Arial"/>
                <a:sym typeface="Arial"/>
              </a:rPr>
              <a:t> </a:t>
            </a:r>
            <a:r>
              <a:rPr sz="4000" dirty="0" err="1">
                <a:solidFill>
                  <a:schemeClr val="bg1"/>
                </a:solidFill>
              </a:rPr>
              <a:t>रगतले</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भएर</a:t>
            </a:r>
            <a:r>
              <a:rPr sz="4000" dirty="0">
                <a:solidFill>
                  <a:schemeClr val="bg1"/>
                </a:solidFill>
              </a:rPr>
              <a:t>?</a:t>
            </a:r>
          </a:p>
          <a:p>
            <a:pPr marR="422358" defTabSz="321457">
              <a:spcBef>
                <a:spcPts val="773"/>
              </a:spcBef>
              <a:defRPr sz="4700" b="1">
                <a:latin typeface="Times"/>
                <a:ea typeface="Times"/>
                <a:cs typeface="Times"/>
                <a:sym typeface="Times"/>
              </a:defRPr>
            </a:pPr>
            <a:endParaRPr sz="900" dirty="0">
              <a:solidFill>
                <a:schemeClr val="bg1"/>
              </a:solidFill>
              <a:latin typeface="Arial"/>
              <a:ea typeface="Arial"/>
              <a:cs typeface="Arial"/>
              <a:sym typeface="Arial"/>
            </a:endParaRPr>
          </a:p>
          <a:p>
            <a:pPr marR="422358" defTabSz="321457">
              <a:spcBef>
                <a:spcPts val="773"/>
              </a:spcBef>
              <a:defRPr sz="4700" b="1">
                <a:latin typeface="Arial"/>
                <a:ea typeface="Arial"/>
                <a:cs typeface="Arial"/>
                <a:sym typeface="Arial"/>
              </a:defRPr>
            </a:pPr>
            <a:r>
              <a:rPr sz="4000" dirty="0" err="1">
                <a:solidFill>
                  <a:schemeClr val="bg1"/>
                </a:solidFill>
              </a:rPr>
              <a:t>dinhuň</a:t>
            </a:r>
            <a:r>
              <a:rPr sz="4000" dirty="0">
                <a:solidFill>
                  <a:schemeClr val="bg1"/>
                </a:solidFill>
              </a:rPr>
              <a:t> </a:t>
            </a:r>
            <a:r>
              <a:rPr sz="4000" dirty="0" err="1">
                <a:solidFill>
                  <a:schemeClr val="bg1"/>
                </a:solidFill>
              </a:rPr>
              <a:t>timi</a:t>
            </a:r>
            <a:r>
              <a:rPr sz="4000" dirty="0">
                <a:solidFill>
                  <a:schemeClr val="bg1"/>
                </a:solidFill>
              </a:rPr>
              <a:t> </a:t>
            </a:r>
            <a:r>
              <a:rPr sz="4000" dirty="0" err="1">
                <a:solidFill>
                  <a:schemeClr val="bg1"/>
                </a:solidFill>
              </a:rPr>
              <a:t>yeshu</a:t>
            </a:r>
            <a:r>
              <a:rPr sz="4000" dirty="0">
                <a:solidFill>
                  <a:schemeClr val="bg1"/>
                </a:solidFill>
              </a:rPr>
              <a:t> </a:t>
            </a:r>
            <a:r>
              <a:rPr sz="4000" dirty="0" err="1">
                <a:solidFill>
                  <a:schemeClr val="bg1"/>
                </a:solidFill>
              </a:rPr>
              <a:t>saath-saath</a:t>
            </a:r>
            <a:r>
              <a:rPr sz="4000" dirty="0">
                <a:solidFill>
                  <a:schemeClr val="bg1"/>
                </a:solidFill>
              </a:rPr>
              <a:t> </a:t>
            </a:r>
            <a:r>
              <a:rPr sz="4000" dirty="0" err="1">
                <a:solidFill>
                  <a:schemeClr val="bg1"/>
                </a:solidFill>
              </a:rPr>
              <a:t>hiňD-chau</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700" b="1">
                <a:latin typeface="Arial"/>
                <a:ea typeface="Arial"/>
                <a:cs typeface="Arial"/>
                <a:sym typeface="Arial"/>
              </a:defRPr>
            </a:pPr>
            <a:r>
              <a:rPr sz="4000" dirty="0" err="1">
                <a:solidFill>
                  <a:schemeClr val="bg1"/>
                </a:solidFill>
              </a:rPr>
              <a:t>unko</a:t>
            </a:r>
            <a:r>
              <a:rPr sz="4000" dirty="0">
                <a:solidFill>
                  <a:schemeClr val="bg1"/>
                </a:solidFill>
              </a:rPr>
              <a:t> </a:t>
            </a:r>
            <a:r>
              <a:rPr sz="4000" dirty="0" err="1">
                <a:solidFill>
                  <a:schemeClr val="bg1"/>
                </a:solidFill>
              </a:rPr>
              <a:t>ragat</a:t>
            </a:r>
            <a:r>
              <a:rPr sz="4000" dirty="0">
                <a:solidFill>
                  <a:schemeClr val="bg1"/>
                </a:solidFill>
              </a:rPr>
              <a:t>-le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r>
              <a:rPr sz="4000" dirty="0">
                <a:solidFill>
                  <a:schemeClr val="bg1"/>
                </a:solidFill>
              </a:rPr>
              <a:t>?</a:t>
            </a:r>
          </a:p>
          <a:p>
            <a:pPr marR="422358" defTabSz="321457">
              <a:spcBef>
                <a:spcPts val="773"/>
              </a:spcBef>
              <a:defRPr sz="4700" b="1">
                <a:latin typeface="Arial"/>
                <a:ea typeface="Arial"/>
                <a:cs typeface="Arial"/>
                <a:sym typeface="Arial"/>
              </a:defRPr>
            </a:pPr>
            <a:r>
              <a:rPr sz="4000" dirty="0" err="1">
                <a:solidFill>
                  <a:schemeClr val="bg1"/>
                </a:solidFill>
              </a:rPr>
              <a:t>yeshu</a:t>
            </a:r>
            <a:r>
              <a:rPr sz="4000" dirty="0">
                <a:solidFill>
                  <a:schemeClr val="bg1"/>
                </a:solidFill>
              </a:rPr>
              <a:t>-ko </a:t>
            </a:r>
            <a:r>
              <a:rPr sz="4000" dirty="0" err="1">
                <a:solidFill>
                  <a:schemeClr val="bg1"/>
                </a:solidFill>
              </a:rPr>
              <a:t>aanand</a:t>
            </a:r>
            <a:r>
              <a:rPr sz="4000" dirty="0">
                <a:solidFill>
                  <a:schemeClr val="bg1"/>
                </a:solidFill>
              </a:rPr>
              <a:t> </a:t>
            </a:r>
            <a:r>
              <a:rPr sz="4000" dirty="0" err="1">
                <a:solidFill>
                  <a:schemeClr val="bg1"/>
                </a:solidFill>
              </a:rPr>
              <a:t>timi</a:t>
            </a:r>
            <a:r>
              <a:rPr sz="4000" dirty="0">
                <a:solidFill>
                  <a:schemeClr val="bg1"/>
                </a:solidFill>
              </a:rPr>
              <a:t>-le </a:t>
            </a:r>
            <a:r>
              <a:rPr sz="4000" dirty="0" err="1">
                <a:solidFill>
                  <a:schemeClr val="bg1"/>
                </a:solidFill>
              </a:rPr>
              <a:t>paayau</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700" b="1">
                <a:latin typeface="Arial"/>
                <a:ea typeface="Arial"/>
                <a:cs typeface="Arial"/>
                <a:sym typeface="Arial"/>
              </a:defRPr>
            </a:pPr>
            <a:r>
              <a:rPr sz="4000" dirty="0" err="1">
                <a:solidFill>
                  <a:schemeClr val="bg1"/>
                </a:solidFill>
              </a:rPr>
              <a:t>khrisT</a:t>
            </a:r>
            <a:r>
              <a:rPr sz="4000" dirty="0">
                <a:solidFill>
                  <a:schemeClr val="bg1"/>
                </a:solidFill>
              </a:rPr>
              <a:t>-ko </a:t>
            </a:r>
            <a:r>
              <a:rPr sz="4000" dirty="0" err="1">
                <a:solidFill>
                  <a:schemeClr val="bg1"/>
                </a:solidFill>
              </a:rPr>
              <a:t>ragat</a:t>
            </a:r>
            <a:r>
              <a:rPr sz="4000" dirty="0">
                <a:solidFill>
                  <a:schemeClr val="bg1"/>
                </a:solidFill>
              </a:rPr>
              <a:t>-le </a:t>
            </a:r>
            <a:r>
              <a:rPr sz="4000" dirty="0" err="1">
                <a:solidFill>
                  <a:schemeClr val="bg1"/>
                </a:solidFill>
              </a:rPr>
              <a:t>shuddh</a:t>
            </a:r>
            <a:r>
              <a:rPr sz="4000" dirty="0">
                <a:solidFill>
                  <a:schemeClr val="bg1"/>
                </a:solidFill>
              </a:rPr>
              <a:t> </a:t>
            </a:r>
            <a:r>
              <a:rPr sz="4000" dirty="0" err="1">
                <a:solidFill>
                  <a:schemeClr val="bg1"/>
                </a:solidFill>
              </a:rPr>
              <a:t>bhayera</a:t>
            </a:r>
            <a:r>
              <a:rPr sz="4000" dirty="0">
                <a:solidFill>
                  <a:schemeClr val="bg1"/>
                </a:solidFill>
              </a:rPr>
              <a:t>?</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pasted-image.tiff"/>
          <p:cNvPicPr>
            <a:picLocks noChangeAspect="1"/>
          </p:cNvPicPr>
          <p:nvPr/>
        </p:nvPicPr>
        <p:blipFill>
          <a:blip r:embed="rId2">
            <a:extLst/>
          </a:blip>
          <a:stretch>
            <a:fillRect/>
          </a:stretch>
        </p:blipFill>
        <p:spPr>
          <a:xfrm>
            <a:off x="-24895" y="0"/>
            <a:ext cx="12480331" cy="7020186"/>
          </a:xfrm>
          <a:prstGeom prst="rect">
            <a:avLst/>
          </a:prstGeom>
          <a:ln w="12700">
            <a:miter lim="400000"/>
          </a:ln>
        </p:spPr>
      </p:pic>
      <p:sp>
        <p:nvSpPr>
          <p:cNvPr id="415" name="Shape 415"/>
          <p:cNvSpPr/>
          <p:nvPr/>
        </p:nvSpPr>
        <p:spPr>
          <a:xfrm>
            <a:off x="6215271" y="112784"/>
            <a:ext cx="69410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Chorus:</a:t>
            </a:r>
          </a:p>
        </p:txBody>
      </p:sp>
      <p:sp>
        <p:nvSpPr>
          <p:cNvPr id="416" name="Shape 416"/>
          <p:cNvSpPr/>
          <p:nvPr/>
        </p:nvSpPr>
        <p:spPr>
          <a:xfrm>
            <a:off x="1678560" y="146427"/>
            <a:ext cx="10618292" cy="667907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5600" b="1">
                <a:latin typeface="Times"/>
                <a:ea typeface="Times"/>
                <a:cs typeface="Times"/>
                <a:sym typeface="Times"/>
              </a:defRPr>
            </a:pPr>
            <a:r>
              <a:rPr sz="4400" dirty="0" err="1">
                <a:solidFill>
                  <a:schemeClr val="bg1"/>
                </a:solidFill>
              </a:rPr>
              <a:t>तिमी</a:t>
            </a:r>
            <a:r>
              <a:rPr sz="4400" dirty="0">
                <a:solidFill>
                  <a:schemeClr val="bg1"/>
                </a:solidFill>
                <a:latin typeface="Arial"/>
                <a:ea typeface="Arial"/>
                <a:cs typeface="Arial"/>
                <a:sym typeface="Arial"/>
              </a:rPr>
              <a:t> </a:t>
            </a:r>
            <a:r>
              <a:rPr sz="4400" dirty="0" err="1">
                <a:solidFill>
                  <a:schemeClr val="bg1"/>
                </a:solidFill>
              </a:rPr>
              <a:t>शुद्ध</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त्राणकर्ता</a:t>
            </a:r>
            <a:r>
              <a:rPr sz="4400" dirty="0">
                <a:solidFill>
                  <a:schemeClr val="bg1"/>
                </a:solidFill>
                <a:latin typeface="Arial"/>
                <a:ea typeface="Arial"/>
                <a:cs typeface="Arial"/>
                <a:sym typeface="Arial"/>
              </a:rPr>
              <a:t> </a:t>
            </a: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latin typeface="Arial"/>
                <a:ea typeface="Arial"/>
                <a:cs typeface="Arial"/>
                <a:sym typeface="Arial"/>
              </a:rPr>
              <a:t>?</a:t>
            </a:r>
          </a:p>
          <a:p>
            <a:pPr marR="422358" lvl="5" defTabSz="321457">
              <a:spcBef>
                <a:spcPts val="773"/>
              </a:spcBef>
              <a:defRPr sz="5600" b="1">
                <a:latin typeface="Times"/>
                <a:ea typeface="Times"/>
                <a:cs typeface="Times"/>
                <a:sym typeface="Times"/>
              </a:defRPr>
            </a:pPr>
            <a:r>
              <a:rPr sz="4400" dirty="0" err="1">
                <a:solidFill>
                  <a:schemeClr val="bg1"/>
                </a:solidFill>
              </a:rPr>
              <a:t>तिम्रो</a:t>
            </a:r>
            <a:r>
              <a:rPr sz="4400" dirty="0">
                <a:solidFill>
                  <a:schemeClr val="bg1"/>
                </a:solidFill>
                <a:latin typeface="Arial"/>
                <a:ea typeface="Arial"/>
                <a:cs typeface="Arial"/>
                <a:sym typeface="Arial"/>
              </a:rPr>
              <a:t> </a:t>
            </a:r>
            <a:r>
              <a:rPr sz="4400" dirty="0" err="1">
                <a:solidFill>
                  <a:schemeClr val="bg1"/>
                </a:solidFill>
              </a:rPr>
              <a:t>मन</a:t>
            </a:r>
            <a:r>
              <a:rPr sz="4400" dirty="0">
                <a:solidFill>
                  <a:schemeClr val="bg1"/>
                </a:solidFill>
                <a:latin typeface="Arial"/>
                <a:ea typeface="Arial"/>
                <a:cs typeface="Arial"/>
                <a:sym typeface="Arial"/>
              </a:rPr>
              <a:t> </a:t>
            </a:r>
            <a:r>
              <a:rPr sz="4400" dirty="0" err="1">
                <a:solidFill>
                  <a:schemeClr val="bg1"/>
                </a:solidFill>
              </a:rPr>
              <a:t>साँच्चै</a:t>
            </a:r>
            <a:r>
              <a:rPr sz="4400" dirty="0">
                <a:solidFill>
                  <a:schemeClr val="bg1"/>
                </a:solidFill>
                <a:latin typeface="Arial"/>
                <a:ea typeface="Arial"/>
                <a:cs typeface="Arial"/>
                <a:sym typeface="Arial"/>
              </a:rPr>
              <a:t> </a:t>
            </a:r>
            <a:r>
              <a:rPr sz="4400" dirty="0" err="1">
                <a:solidFill>
                  <a:schemeClr val="bg1"/>
                </a:solidFill>
              </a:rPr>
              <a:t>निष्कलङ्क</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त्यो</a:t>
            </a:r>
            <a:r>
              <a:rPr sz="4400" dirty="0">
                <a:solidFill>
                  <a:schemeClr val="bg1"/>
                </a:solidFill>
                <a:latin typeface="Arial"/>
                <a:ea typeface="Arial"/>
                <a:cs typeface="Arial"/>
                <a:sym typeface="Arial"/>
              </a:rPr>
              <a:t> </a:t>
            </a:r>
            <a:r>
              <a:rPr sz="4400" dirty="0" err="1">
                <a:solidFill>
                  <a:schemeClr val="bg1"/>
                </a:solidFill>
              </a:rPr>
              <a:t>अमोल</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rPr>
              <a:t> ?</a:t>
            </a:r>
            <a:endParaRPr sz="44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endParaRPr sz="40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r>
              <a:rPr sz="4000" dirty="0" err="1">
                <a:solidFill>
                  <a:schemeClr val="bg1"/>
                </a:solidFill>
              </a:rPr>
              <a:t>timi</a:t>
            </a:r>
            <a:r>
              <a:rPr sz="4000" dirty="0">
                <a:solidFill>
                  <a:schemeClr val="bg1"/>
                </a:solidFill>
              </a:rPr>
              <a:t>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traaN-kartaa</a:t>
            </a:r>
            <a:r>
              <a:rPr sz="4000" dirty="0">
                <a:solidFill>
                  <a:schemeClr val="bg1"/>
                </a:solidFill>
              </a:rPr>
              <a:t> </a:t>
            </a:r>
            <a:r>
              <a:rPr sz="4000" dirty="0" err="1">
                <a:solidFill>
                  <a:schemeClr val="bg1"/>
                </a:solidFill>
              </a:rPr>
              <a:t>yeshu</a:t>
            </a:r>
            <a:r>
              <a:rPr sz="4000" dirty="0">
                <a:solidFill>
                  <a:schemeClr val="bg1"/>
                </a:solidFill>
              </a:rPr>
              <a:t>-ko </a:t>
            </a:r>
            <a:r>
              <a:rPr sz="4000" dirty="0" err="1">
                <a:solidFill>
                  <a:schemeClr val="bg1"/>
                </a:solidFill>
              </a:rPr>
              <a:t>ragat</a:t>
            </a:r>
            <a:r>
              <a:rPr sz="4000" dirty="0">
                <a:solidFill>
                  <a:schemeClr val="bg1"/>
                </a:solidFill>
              </a:rPr>
              <a:t>-le?</a:t>
            </a:r>
          </a:p>
          <a:p>
            <a:pPr marR="422358" defTabSz="321457">
              <a:spcBef>
                <a:spcPts val="773"/>
              </a:spcBef>
              <a:defRPr sz="4900" b="1">
                <a:latin typeface="Arial"/>
                <a:ea typeface="Arial"/>
                <a:cs typeface="Arial"/>
                <a:sym typeface="Arial"/>
              </a:defRPr>
            </a:pPr>
            <a:r>
              <a:rPr sz="4000" dirty="0" err="1">
                <a:solidFill>
                  <a:schemeClr val="bg1"/>
                </a:solidFill>
              </a:rPr>
              <a:t>timro</a:t>
            </a:r>
            <a:r>
              <a:rPr sz="4000" dirty="0">
                <a:solidFill>
                  <a:schemeClr val="bg1"/>
                </a:solidFill>
              </a:rPr>
              <a:t> man </a:t>
            </a:r>
            <a:r>
              <a:rPr sz="4000" dirty="0" err="1">
                <a:solidFill>
                  <a:schemeClr val="bg1"/>
                </a:solidFill>
              </a:rPr>
              <a:t>saaňccai</a:t>
            </a:r>
            <a:r>
              <a:rPr sz="4000" dirty="0">
                <a:solidFill>
                  <a:schemeClr val="bg1"/>
                </a:solidFill>
              </a:rPr>
              <a:t> </a:t>
            </a:r>
            <a:r>
              <a:rPr sz="4000" dirty="0" err="1">
                <a:solidFill>
                  <a:schemeClr val="bg1"/>
                </a:solidFill>
              </a:rPr>
              <a:t>niska-langk</a:t>
            </a:r>
            <a:r>
              <a:rPr sz="4000" dirty="0">
                <a:solidFill>
                  <a:schemeClr val="bg1"/>
                </a:solidFill>
              </a:rPr>
              <a:t> </a:t>
            </a:r>
            <a:r>
              <a:rPr sz="4000" dirty="0" err="1">
                <a:solidFill>
                  <a:schemeClr val="bg1"/>
                </a:solidFill>
              </a:rPr>
              <a:t>bhayo</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yeshu</a:t>
            </a:r>
            <a:r>
              <a:rPr sz="4000" dirty="0">
                <a:solidFill>
                  <a:schemeClr val="bg1"/>
                </a:solidFill>
              </a:rPr>
              <a:t>-ko </a:t>
            </a:r>
            <a:r>
              <a:rPr sz="4000" dirty="0" err="1">
                <a:solidFill>
                  <a:schemeClr val="bg1"/>
                </a:solidFill>
              </a:rPr>
              <a:t>tyo</a:t>
            </a:r>
            <a:r>
              <a:rPr sz="4000" dirty="0">
                <a:solidFill>
                  <a:schemeClr val="bg1"/>
                </a:solidFill>
              </a:rPr>
              <a:t> </a:t>
            </a:r>
            <a:r>
              <a:rPr sz="4000" dirty="0" err="1">
                <a:solidFill>
                  <a:schemeClr val="bg1"/>
                </a:solidFill>
              </a:rPr>
              <a:t>amol</a:t>
            </a:r>
            <a:r>
              <a:rPr sz="4000" dirty="0">
                <a:solidFill>
                  <a:schemeClr val="bg1"/>
                </a:solidFill>
              </a:rPr>
              <a:t> </a:t>
            </a:r>
            <a:r>
              <a:rPr sz="4000" dirty="0" err="1">
                <a:solidFill>
                  <a:schemeClr val="bg1"/>
                </a:solidFill>
              </a:rPr>
              <a:t>ragat</a:t>
            </a:r>
            <a:r>
              <a:rPr sz="4000" dirty="0">
                <a:solidFill>
                  <a:schemeClr val="bg1"/>
                </a:solidFill>
              </a:rPr>
              <a:t>-le ?</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f"/>
          <p:cNvPicPr>
            <a:picLocks/>
          </p:cNvPicPr>
          <p:nvPr/>
        </p:nvPicPr>
        <p:blipFill>
          <a:blip r:embed="rId2">
            <a:extLst/>
          </a:blip>
          <a:stretch>
            <a:fillRect/>
          </a:stretch>
        </p:blipFill>
        <p:spPr>
          <a:xfrm>
            <a:off x="0" y="-79460"/>
            <a:ext cx="12192000" cy="6931833"/>
          </a:xfrm>
          <a:prstGeom prst="rect">
            <a:avLst/>
          </a:prstGeom>
          <a:ln w="12700">
            <a:miter lim="400000"/>
          </a:ln>
        </p:spPr>
      </p:pic>
      <p:sp>
        <p:nvSpPr>
          <p:cNvPr id="419" name="Shape 419"/>
          <p:cNvSpPr/>
          <p:nvPr/>
        </p:nvSpPr>
        <p:spPr>
          <a:xfrm>
            <a:off x="1589692" y="5627"/>
            <a:ext cx="69115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Verse 3:</a:t>
            </a:r>
          </a:p>
        </p:txBody>
      </p:sp>
      <p:sp>
        <p:nvSpPr>
          <p:cNvPr id="420" name="Shape 420"/>
          <p:cNvSpPr/>
          <p:nvPr/>
        </p:nvSpPr>
        <p:spPr>
          <a:xfrm>
            <a:off x="1589692" y="315841"/>
            <a:ext cx="10531730" cy="643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5000" b="1">
                <a:solidFill>
                  <a:schemeClr val="accent5">
                    <a:hueOff val="-129837"/>
                    <a:lumOff val="6998"/>
                  </a:schemeClr>
                </a:solidFill>
                <a:latin typeface="Times"/>
                <a:ea typeface="Times"/>
                <a:cs typeface="Times"/>
                <a:sym typeface="Times"/>
              </a:defRPr>
            </a:pPr>
            <a:r>
              <a:rPr sz="4000" dirty="0" err="1"/>
              <a:t>ख्रीष्ट</a:t>
            </a:r>
            <a:r>
              <a:rPr sz="4000" dirty="0">
                <a:latin typeface="Arial"/>
                <a:ea typeface="Arial"/>
                <a:cs typeface="Arial"/>
                <a:sym typeface="Arial"/>
              </a:rPr>
              <a:t> </a:t>
            </a:r>
            <a:r>
              <a:rPr sz="4000" dirty="0" err="1"/>
              <a:t>आउँदा</a:t>
            </a:r>
            <a:r>
              <a:rPr sz="4000" dirty="0">
                <a:latin typeface="Arial"/>
                <a:ea typeface="Arial"/>
                <a:cs typeface="Arial"/>
                <a:sym typeface="Arial"/>
              </a:rPr>
              <a:t> </a:t>
            </a:r>
            <a:r>
              <a:rPr sz="4000" dirty="0" err="1"/>
              <a:t>तिम्रो</a:t>
            </a:r>
            <a:r>
              <a:rPr sz="4000" dirty="0">
                <a:latin typeface="Arial"/>
                <a:ea typeface="Arial"/>
                <a:cs typeface="Arial"/>
                <a:sym typeface="Arial"/>
              </a:rPr>
              <a:t> </a:t>
            </a:r>
            <a:r>
              <a:rPr sz="4000" dirty="0" err="1"/>
              <a:t>लुगा</a:t>
            </a:r>
            <a:r>
              <a:rPr sz="4000" dirty="0">
                <a:latin typeface="Arial"/>
                <a:ea typeface="Arial"/>
                <a:cs typeface="Arial"/>
                <a:sym typeface="Arial"/>
              </a:rPr>
              <a:t> </a:t>
            </a:r>
            <a:r>
              <a:rPr sz="4000" dirty="0" err="1"/>
              <a:t>साफ</a:t>
            </a:r>
            <a:r>
              <a:rPr sz="4000" dirty="0">
                <a:latin typeface="Arial"/>
                <a:ea typeface="Arial"/>
                <a:cs typeface="Arial"/>
                <a:sym typeface="Arial"/>
              </a:rPr>
              <a:t> </a:t>
            </a:r>
            <a:r>
              <a:rPr sz="4000" dirty="0" err="1"/>
              <a:t>होला</a:t>
            </a:r>
            <a:r>
              <a:rPr sz="4000" dirty="0">
                <a:latin typeface="Arial"/>
                <a:ea typeface="Arial"/>
                <a:cs typeface="Arial"/>
                <a:sym typeface="Arial"/>
              </a:rPr>
              <a:t> </a:t>
            </a:r>
            <a:r>
              <a:rPr sz="4000" dirty="0" err="1"/>
              <a:t>के</a:t>
            </a:r>
            <a:endParaRPr sz="4000" dirty="0">
              <a:latin typeface="Arial"/>
              <a:ea typeface="Arial"/>
              <a:cs typeface="Arial"/>
              <a:sym typeface="Arial"/>
            </a:endParaRPr>
          </a:p>
          <a:p>
            <a:pPr marR="422358" lvl="5" defTabSz="321457">
              <a:spcBef>
                <a:spcPts val="773"/>
              </a:spcBef>
              <a:defRPr sz="5000" b="1">
                <a:solidFill>
                  <a:schemeClr val="accent5">
                    <a:hueOff val="-129837"/>
                    <a:lumOff val="6998"/>
                  </a:schemeClr>
                </a:solidFill>
                <a:latin typeface="Times"/>
                <a:ea typeface="Times"/>
                <a:cs typeface="Times"/>
                <a:sym typeface="Times"/>
              </a:defRPr>
            </a:pPr>
            <a:r>
              <a:rPr sz="4000" dirty="0" err="1"/>
              <a:t>ख्रीष्टको</a:t>
            </a:r>
            <a:r>
              <a:rPr sz="4000" dirty="0">
                <a:latin typeface="Arial"/>
                <a:ea typeface="Arial"/>
                <a:cs typeface="Arial"/>
                <a:sym typeface="Arial"/>
              </a:rPr>
              <a:t> </a:t>
            </a:r>
            <a:r>
              <a:rPr sz="4000" dirty="0" err="1"/>
              <a:t>रगतले</a:t>
            </a:r>
            <a:r>
              <a:rPr sz="4000" dirty="0">
                <a:latin typeface="Arial"/>
                <a:ea typeface="Arial"/>
                <a:cs typeface="Arial"/>
                <a:sym typeface="Arial"/>
              </a:rPr>
              <a:t> </a:t>
            </a:r>
            <a:r>
              <a:rPr sz="4000" dirty="0" err="1"/>
              <a:t>साफ</a:t>
            </a:r>
            <a:r>
              <a:rPr sz="4000" dirty="0">
                <a:latin typeface="Arial"/>
                <a:ea typeface="Arial"/>
                <a:cs typeface="Arial"/>
                <a:sym typeface="Arial"/>
              </a:rPr>
              <a:t> </a:t>
            </a:r>
            <a:r>
              <a:rPr sz="4000" dirty="0"/>
              <a:t>र</a:t>
            </a:r>
            <a:r>
              <a:rPr sz="4000" dirty="0">
                <a:latin typeface="Arial"/>
                <a:ea typeface="Arial"/>
                <a:cs typeface="Arial"/>
                <a:sym typeface="Arial"/>
              </a:rPr>
              <a:t> </a:t>
            </a:r>
            <a:r>
              <a:rPr sz="4000" dirty="0" err="1"/>
              <a:t>उज्ज्वल</a:t>
            </a:r>
            <a:r>
              <a:rPr sz="4000" dirty="0">
                <a:latin typeface="Arial"/>
                <a:ea typeface="Arial"/>
                <a:cs typeface="Arial"/>
                <a:sym typeface="Arial"/>
              </a:rPr>
              <a:t>?</a:t>
            </a:r>
          </a:p>
          <a:p>
            <a:pPr marR="422358" lvl="5" defTabSz="321457">
              <a:spcBef>
                <a:spcPts val="773"/>
              </a:spcBef>
              <a:defRPr sz="5000" b="1">
                <a:solidFill>
                  <a:schemeClr val="accent5">
                    <a:hueOff val="-129837"/>
                    <a:lumOff val="6998"/>
                  </a:schemeClr>
                </a:solidFill>
                <a:latin typeface="Times"/>
                <a:ea typeface="Times"/>
                <a:cs typeface="Times"/>
                <a:sym typeface="Times"/>
              </a:defRPr>
            </a:pPr>
            <a:r>
              <a:rPr sz="4000" dirty="0" err="1"/>
              <a:t>तिमी</a:t>
            </a:r>
            <a:r>
              <a:rPr sz="4000" dirty="0">
                <a:latin typeface="Arial"/>
                <a:ea typeface="Arial"/>
                <a:cs typeface="Arial"/>
                <a:sym typeface="Arial"/>
              </a:rPr>
              <a:t> </a:t>
            </a:r>
            <a:r>
              <a:rPr sz="4000" dirty="0" err="1"/>
              <a:t>स्वर्ग</a:t>
            </a:r>
            <a:r>
              <a:rPr sz="4000" dirty="0">
                <a:latin typeface="Arial"/>
                <a:ea typeface="Arial"/>
                <a:cs typeface="Arial"/>
                <a:sym typeface="Arial"/>
              </a:rPr>
              <a:t> </a:t>
            </a:r>
            <a:r>
              <a:rPr sz="4000" dirty="0" err="1"/>
              <a:t>जानलाई</a:t>
            </a:r>
            <a:r>
              <a:rPr sz="4000" dirty="0">
                <a:latin typeface="Arial"/>
                <a:ea typeface="Arial"/>
                <a:cs typeface="Arial"/>
                <a:sym typeface="Arial"/>
              </a:rPr>
              <a:t> </a:t>
            </a:r>
            <a:r>
              <a:rPr sz="4000" dirty="0" err="1"/>
              <a:t>तयार</a:t>
            </a:r>
            <a:r>
              <a:rPr sz="4000" dirty="0">
                <a:latin typeface="Arial"/>
                <a:ea typeface="Arial"/>
                <a:cs typeface="Arial"/>
                <a:sym typeface="Arial"/>
              </a:rPr>
              <a:t> </a:t>
            </a:r>
            <a:r>
              <a:rPr sz="4000" dirty="0" err="1"/>
              <a:t>छौ</a:t>
            </a:r>
            <a:r>
              <a:rPr sz="4000" dirty="0">
                <a:latin typeface="Arial"/>
                <a:ea typeface="Arial"/>
                <a:cs typeface="Arial"/>
                <a:sym typeface="Arial"/>
              </a:rPr>
              <a:t> </a:t>
            </a:r>
            <a:r>
              <a:rPr sz="4000" dirty="0" err="1"/>
              <a:t>के</a:t>
            </a:r>
            <a:endParaRPr sz="4000" dirty="0">
              <a:latin typeface="Arial"/>
              <a:ea typeface="Arial"/>
              <a:cs typeface="Arial"/>
              <a:sym typeface="Arial"/>
            </a:endParaRPr>
          </a:p>
          <a:p>
            <a:pPr marR="422358" lvl="5" defTabSz="321457">
              <a:spcBef>
                <a:spcPts val="773"/>
              </a:spcBef>
              <a:defRPr sz="5000" b="1">
                <a:solidFill>
                  <a:schemeClr val="accent5">
                    <a:hueOff val="-129837"/>
                    <a:lumOff val="6998"/>
                  </a:schemeClr>
                </a:solidFill>
                <a:latin typeface="Times"/>
                <a:ea typeface="Times"/>
                <a:cs typeface="Times"/>
                <a:sym typeface="Times"/>
              </a:defRPr>
            </a:pPr>
            <a:r>
              <a:rPr sz="4000" dirty="0" err="1"/>
              <a:t>ख्रीष्टको</a:t>
            </a:r>
            <a:r>
              <a:rPr sz="4000" dirty="0">
                <a:latin typeface="Arial"/>
                <a:ea typeface="Arial"/>
                <a:cs typeface="Arial"/>
                <a:sym typeface="Arial"/>
              </a:rPr>
              <a:t> </a:t>
            </a:r>
            <a:r>
              <a:rPr sz="4000" dirty="0" err="1"/>
              <a:t>रगतले</a:t>
            </a:r>
            <a:r>
              <a:rPr sz="4000" dirty="0">
                <a:latin typeface="Arial"/>
                <a:ea typeface="Arial"/>
                <a:cs typeface="Arial"/>
                <a:sym typeface="Arial"/>
              </a:rPr>
              <a:t> </a:t>
            </a:r>
            <a:r>
              <a:rPr sz="4000" dirty="0" err="1"/>
              <a:t>शुद्ध</a:t>
            </a:r>
            <a:r>
              <a:rPr sz="4000" dirty="0">
                <a:latin typeface="Arial"/>
                <a:ea typeface="Arial"/>
                <a:cs typeface="Arial"/>
                <a:sym typeface="Arial"/>
              </a:rPr>
              <a:t> </a:t>
            </a:r>
            <a:r>
              <a:rPr sz="4000" dirty="0" err="1"/>
              <a:t>भएर</a:t>
            </a:r>
            <a:r>
              <a:rPr sz="4000" dirty="0"/>
              <a:t>?</a:t>
            </a:r>
          </a:p>
          <a:p>
            <a:pPr marR="422358" defTabSz="321457">
              <a:spcBef>
                <a:spcPts val="773"/>
              </a:spcBef>
              <a:defRPr sz="5000" b="1">
                <a:solidFill>
                  <a:schemeClr val="accent5">
                    <a:hueOff val="-129837"/>
                    <a:lumOff val="6998"/>
                  </a:schemeClr>
                </a:solidFill>
                <a:latin typeface="Times"/>
                <a:ea typeface="Times"/>
                <a:cs typeface="Times"/>
                <a:sym typeface="Times"/>
              </a:defRPr>
            </a:pPr>
            <a:endParaRPr sz="4000" dirty="0">
              <a:latin typeface="Arial"/>
              <a:ea typeface="Arial"/>
              <a:cs typeface="Arial"/>
              <a:sym typeface="Arial"/>
            </a:endParaRPr>
          </a:p>
          <a:p>
            <a:pPr marR="422358" defTabSz="321457">
              <a:spcBef>
                <a:spcPts val="773"/>
              </a:spcBef>
              <a:defRPr sz="5000" b="1">
                <a:solidFill>
                  <a:schemeClr val="accent5">
                    <a:hueOff val="-129837"/>
                    <a:lumOff val="6998"/>
                  </a:schemeClr>
                </a:solidFill>
                <a:latin typeface="Arial"/>
                <a:ea typeface="Arial"/>
                <a:cs typeface="Arial"/>
                <a:sym typeface="Arial"/>
              </a:defRPr>
            </a:pPr>
            <a:r>
              <a:rPr sz="4000" dirty="0" err="1"/>
              <a:t>khrisT</a:t>
            </a:r>
            <a:r>
              <a:rPr sz="4000" dirty="0"/>
              <a:t> </a:t>
            </a:r>
            <a:r>
              <a:rPr sz="4000" dirty="0" err="1"/>
              <a:t>aauňdaa</a:t>
            </a:r>
            <a:r>
              <a:rPr sz="4000" dirty="0"/>
              <a:t> </a:t>
            </a:r>
            <a:r>
              <a:rPr sz="4000" dirty="0" err="1"/>
              <a:t>timro</a:t>
            </a:r>
            <a:r>
              <a:rPr sz="4000" dirty="0"/>
              <a:t> </a:t>
            </a:r>
            <a:r>
              <a:rPr sz="4000" dirty="0" err="1"/>
              <a:t>lugaa</a:t>
            </a:r>
            <a:r>
              <a:rPr sz="4000" dirty="0"/>
              <a:t> </a:t>
            </a:r>
            <a:r>
              <a:rPr sz="4000" dirty="0" err="1"/>
              <a:t>saaf</a:t>
            </a:r>
            <a:r>
              <a:rPr sz="4000" dirty="0"/>
              <a:t> </a:t>
            </a:r>
            <a:r>
              <a:rPr sz="4000" dirty="0" err="1"/>
              <a:t>holaa</a:t>
            </a:r>
            <a:r>
              <a:rPr sz="4000" dirty="0"/>
              <a:t> </a:t>
            </a:r>
            <a:r>
              <a:rPr sz="4000" dirty="0" err="1"/>
              <a:t>ke</a:t>
            </a:r>
            <a:endParaRPr sz="4000" dirty="0"/>
          </a:p>
          <a:p>
            <a:pPr marR="422358" defTabSz="321457">
              <a:spcBef>
                <a:spcPts val="773"/>
              </a:spcBef>
              <a:defRPr sz="5000" b="1">
                <a:solidFill>
                  <a:schemeClr val="accent5">
                    <a:hueOff val="-129837"/>
                    <a:lumOff val="6998"/>
                  </a:schemeClr>
                </a:solidFill>
                <a:latin typeface="Arial"/>
                <a:ea typeface="Arial"/>
                <a:cs typeface="Arial"/>
                <a:sym typeface="Arial"/>
              </a:defRPr>
            </a:pPr>
            <a:r>
              <a:rPr sz="4000" dirty="0" err="1"/>
              <a:t>khrisT</a:t>
            </a:r>
            <a:r>
              <a:rPr sz="4000" dirty="0"/>
              <a:t>-ko </a:t>
            </a:r>
            <a:r>
              <a:rPr sz="4000" dirty="0" err="1"/>
              <a:t>ragat</a:t>
            </a:r>
            <a:r>
              <a:rPr sz="4000" dirty="0"/>
              <a:t>-le </a:t>
            </a:r>
            <a:r>
              <a:rPr sz="4000" dirty="0" err="1"/>
              <a:t>saaf</a:t>
            </a:r>
            <a:r>
              <a:rPr sz="4000" dirty="0"/>
              <a:t> ra </a:t>
            </a:r>
            <a:r>
              <a:rPr sz="4000" dirty="0" err="1"/>
              <a:t>ujjwal</a:t>
            </a:r>
            <a:r>
              <a:rPr sz="4000" dirty="0"/>
              <a:t>?</a:t>
            </a:r>
          </a:p>
          <a:p>
            <a:pPr marR="422358" defTabSz="321457">
              <a:spcBef>
                <a:spcPts val="773"/>
              </a:spcBef>
              <a:defRPr sz="5000" b="1">
                <a:solidFill>
                  <a:schemeClr val="accent5">
                    <a:hueOff val="-129837"/>
                    <a:lumOff val="6998"/>
                  </a:schemeClr>
                </a:solidFill>
                <a:latin typeface="Arial"/>
                <a:ea typeface="Arial"/>
                <a:cs typeface="Arial"/>
                <a:sym typeface="Arial"/>
              </a:defRPr>
            </a:pPr>
            <a:r>
              <a:rPr sz="4000" dirty="0" err="1"/>
              <a:t>timi</a:t>
            </a:r>
            <a:r>
              <a:rPr sz="4000" dirty="0"/>
              <a:t> </a:t>
            </a:r>
            <a:r>
              <a:rPr sz="4000" dirty="0" err="1"/>
              <a:t>sworga</a:t>
            </a:r>
            <a:r>
              <a:rPr sz="4000" dirty="0"/>
              <a:t> </a:t>
            </a:r>
            <a:r>
              <a:rPr sz="4000" dirty="0" err="1"/>
              <a:t>jaana-laai</a:t>
            </a:r>
            <a:r>
              <a:rPr sz="4000" dirty="0"/>
              <a:t> </a:t>
            </a:r>
            <a:r>
              <a:rPr sz="4000" dirty="0" err="1"/>
              <a:t>tayaar</a:t>
            </a:r>
            <a:r>
              <a:rPr sz="4000" dirty="0"/>
              <a:t> </a:t>
            </a:r>
            <a:r>
              <a:rPr sz="4000" dirty="0" err="1"/>
              <a:t>chau</a:t>
            </a:r>
            <a:r>
              <a:rPr sz="4000" dirty="0"/>
              <a:t> </a:t>
            </a:r>
            <a:r>
              <a:rPr sz="4000" dirty="0" err="1"/>
              <a:t>ke</a:t>
            </a:r>
            <a:endParaRPr sz="4000" dirty="0"/>
          </a:p>
          <a:p>
            <a:pPr marR="422358" defTabSz="321457">
              <a:spcBef>
                <a:spcPts val="773"/>
              </a:spcBef>
              <a:defRPr sz="5000" b="1">
                <a:solidFill>
                  <a:schemeClr val="accent5">
                    <a:hueOff val="-129837"/>
                    <a:lumOff val="6998"/>
                  </a:schemeClr>
                </a:solidFill>
                <a:latin typeface="Arial"/>
                <a:ea typeface="Arial"/>
                <a:cs typeface="Arial"/>
                <a:sym typeface="Arial"/>
              </a:defRPr>
            </a:pPr>
            <a:r>
              <a:rPr sz="4000" dirty="0" err="1"/>
              <a:t>khrisT</a:t>
            </a:r>
            <a:r>
              <a:rPr sz="4000" dirty="0"/>
              <a:t>-ko </a:t>
            </a:r>
            <a:r>
              <a:rPr sz="4000" dirty="0" err="1"/>
              <a:t>ragat</a:t>
            </a:r>
            <a:r>
              <a:rPr sz="4000" dirty="0"/>
              <a:t>-le </a:t>
            </a:r>
            <a:r>
              <a:rPr sz="4000" dirty="0" err="1"/>
              <a:t>shuddh</a:t>
            </a:r>
            <a:r>
              <a:rPr sz="4000" dirty="0"/>
              <a:t> </a:t>
            </a:r>
            <a:r>
              <a:rPr sz="4000" dirty="0" err="1"/>
              <a:t>bhayera</a:t>
            </a:r>
            <a:r>
              <a:rPr sz="4000" dirty="0"/>
              <a:t>?</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asted-image.tiff"/>
          <p:cNvPicPr>
            <a:picLocks noChangeAspect="1"/>
          </p:cNvPicPr>
          <p:nvPr/>
        </p:nvPicPr>
        <p:blipFill>
          <a:blip r:embed="rId2">
            <a:extLst/>
          </a:blip>
          <a:stretch>
            <a:fillRect/>
          </a:stretch>
        </p:blipFill>
        <p:spPr>
          <a:xfrm>
            <a:off x="128476" y="-24131"/>
            <a:ext cx="12480331" cy="7020186"/>
          </a:xfrm>
          <a:prstGeom prst="rect">
            <a:avLst/>
          </a:prstGeom>
          <a:ln w="12700">
            <a:miter lim="400000"/>
          </a:ln>
        </p:spPr>
      </p:pic>
      <p:sp>
        <p:nvSpPr>
          <p:cNvPr id="423" name="Shape 423"/>
          <p:cNvSpPr/>
          <p:nvPr/>
        </p:nvSpPr>
        <p:spPr>
          <a:xfrm>
            <a:off x="6215271" y="112784"/>
            <a:ext cx="69410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Chorus:</a:t>
            </a:r>
          </a:p>
        </p:txBody>
      </p:sp>
      <p:sp>
        <p:nvSpPr>
          <p:cNvPr id="424" name="Shape 424"/>
          <p:cNvSpPr/>
          <p:nvPr/>
        </p:nvSpPr>
        <p:spPr>
          <a:xfrm>
            <a:off x="1678560" y="146427"/>
            <a:ext cx="10618292" cy="667907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5600" b="1">
                <a:latin typeface="Times"/>
                <a:ea typeface="Times"/>
                <a:cs typeface="Times"/>
                <a:sym typeface="Times"/>
              </a:defRPr>
            </a:pPr>
            <a:r>
              <a:rPr sz="4400" dirty="0" err="1">
                <a:solidFill>
                  <a:schemeClr val="bg1"/>
                </a:solidFill>
              </a:rPr>
              <a:t>तिमी</a:t>
            </a:r>
            <a:r>
              <a:rPr sz="4400" dirty="0">
                <a:solidFill>
                  <a:schemeClr val="bg1"/>
                </a:solidFill>
                <a:latin typeface="Arial"/>
                <a:ea typeface="Arial"/>
                <a:cs typeface="Arial"/>
                <a:sym typeface="Arial"/>
              </a:rPr>
              <a:t> </a:t>
            </a:r>
            <a:r>
              <a:rPr sz="4400" dirty="0" err="1">
                <a:solidFill>
                  <a:schemeClr val="bg1"/>
                </a:solidFill>
              </a:rPr>
              <a:t>शुद्ध</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त्राणकर्ता</a:t>
            </a:r>
            <a:r>
              <a:rPr sz="4400" dirty="0">
                <a:solidFill>
                  <a:schemeClr val="bg1"/>
                </a:solidFill>
                <a:latin typeface="Arial"/>
                <a:ea typeface="Arial"/>
                <a:cs typeface="Arial"/>
                <a:sym typeface="Arial"/>
              </a:rPr>
              <a:t> </a:t>
            </a: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latin typeface="Arial"/>
                <a:ea typeface="Arial"/>
                <a:cs typeface="Arial"/>
                <a:sym typeface="Arial"/>
              </a:rPr>
              <a:t>?</a:t>
            </a:r>
          </a:p>
          <a:p>
            <a:pPr marR="422358" lvl="5" defTabSz="321457">
              <a:spcBef>
                <a:spcPts val="773"/>
              </a:spcBef>
              <a:defRPr sz="5600" b="1">
                <a:latin typeface="Times"/>
                <a:ea typeface="Times"/>
                <a:cs typeface="Times"/>
                <a:sym typeface="Times"/>
              </a:defRPr>
            </a:pPr>
            <a:r>
              <a:rPr sz="4400" dirty="0" err="1">
                <a:solidFill>
                  <a:schemeClr val="bg1"/>
                </a:solidFill>
              </a:rPr>
              <a:t>तिम्रो</a:t>
            </a:r>
            <a:r>
              <a:rPr sz="4400" dirty="0">
                <a:solidFill>
                  <a:schemeClr val="bg1"/>
                </a:solidFill>
                <a:latin typeface="Arial"/>
                <a:ea typeface="Arial"/>
                <a:cs typeface="Arial"/>
                <a:sym typeface="Arial"/>
              </a:rPr>
              <a:t> </a:t>
            </a:r>
            <a:r>
              <a:rPr sz="4400" dirty="0" err="1">
                <a:solidFill>
                  <a:schemeClr val="bg1"/>
                </a:solidFill>
              </a:rPr>
              <a:t>मन</a:t>
            </a:r>
            <a:r>
              <a:rPr sz="4400" dirty="0">
                <a:solidFill>
                  <a:schemeClr val="bg1"/>
                </a:solidFill>
                <a:latin typeface="Arial"/>
                <a:ea typeface="Arial"/>
                <a:cs typeface="Arial"/>
                <a:sym typeface="Arial"/>
              </a:rPr>
              <a:t> </a:t>
            </a:r>
            <a:r>
              <a:rPr sz="4400" dirty="0" err="1">
                <a:solidFill>
                  <a:schemeClr val="bg1"/>
                </a:solidFill>
              </a:rPr>
              <a:t>साँच्चै</a:t>
            </a:r>
            <a:r>
              <a:rPr sz="4400" dirty="0">
                <a:solidFill>
                  <a:schemeClr val="bg1"/>
                </a:solidFill>
                <a:latin typeface="Arial"/>
                <a:ea typeface="Arial"/>
                <a:cs typeface="Arial"/>
                <a:sym typeface="Arial"/>
              </a:rPr>
              <a:t> </a:t>
            </a:r>
            <a:r>
              <a:rPr sz="4400" dirty="0" err="1">
                <a:solidFill>
                  <a:schemeClr val="bg1"/>
                </a:solidFill>
              </a:rPr>
              <a:t>निष्कलङ्क</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त्यो</a:t>
            </a:r>
            <a:r>
              <a:rPr sz="4400" dirty="0">
                <a:solidFill>
                  <a:schemeClr val="bg1"/>
                </a:solidFill>
                <a:latin typeface="Arial"/>
                <a:ea typeface="Arial"/>
                <a:cs typeface="Arial"/>
                <a:sym typeface="Arial"/>
              </a:rPr>
              <a:t> </a:t>
            </a:r>
            <a:r>
              <a:rPr sz="4400" dirty="0" err="1">
                <a:solidFill>
                  <a:schemeClr val="bg1"/>
                </a:solidFill>
              </a:rPr>
              <a:t>अमोल</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rPr>
              <a:t> ?</a:t>
            </a:r>
            <a:endParaRPr sz="44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endParaRPr sz="24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r>
              <a:rPr sz="4000" dirty="0" err="1">
                <a:solidFill>
                  <a:schemeClr val="bg1"/>
                </a:solidFill>
              </a:rPr>
              <a:t>timi</a:t>
            </a:r>
            <a:r>
              <a:rPr sz="4000" dirty="0">
                <a:solidFill>
                  <a:schemeClr val="bg1"/>
                </a:solidFill>
              </a:rPr>
              <a:t>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traaN-kartaa</a:t>
            </a:r>
            <a:r>
              <a:rPr sz="4000" dirty="0">
                <a:solidFill>
                  <a:schemeClr val="bg1"/>
                </a:solidFill>
              </a:rPr>
              <a:t> </a:t>
            </a:r>
            <a:r>
              <a:rPr sz="4000" dirty="0" err="1">
                <a:solidFill>
                  <a:schemeClr val="bg1"/>
                </a:solidFill>
              </a:rPr>
              <a:t>yeshu</a:t>
            </a:r>
            <a:r>
              <a:rPr sz="4000" dirty="0">
                <a:solidFill>
                  <a:schemeClr val="bg1"/>
                </a:solidFill>
              </a:rPr>
              <a:t>-ko </a:t>
            </a:r>
            <a:r>
              <a:rPr sz="4000" dirty="0" err="1">
                <a:solidFill>
                  <a:schemeClr val="bg1"/>
                </a:solidFill>
              </a:rPr>
              <a:t>ragat</a:t>
            </a:r>
            <a:r>
              <a:rPr sz="4000" dirty="0">
                <a:solidFill>
                  <a:schemeClr val="bg1"/>
                </a:solidFill>
              </a:rPr>
              <a:t>-le?</a:t>
            </a:r>
          </a:p>
          <a:p>
            <a:pPr marR="422358" defTabSz="321457">
              <a:spcBef>
                <a:spcPts val="773"/>
              </a:spcBef>
              <a:defRPr sz="4900" b="1">
                <a:latin typeface="Arial"/>
                <a:ea typeface="Arial"/>
                <a:cs typeface="Arial"/>
                <a:sym typeface="Arial"/>
              </a:defRPr>
            </a:pPr>
            <a:r>
              <a:rPr sz="4000" dirty="0" err="1">
                <a:solidFill>
                  <a:schemeClr val="bg1"/>
                </a:solidFill>
              </a:rPr>
              <a:t>timro</a:t>
            </a:r>
            <a:r>
              <a:rPr sz="4000" dirty="0">
                <a:solidFill>
                  <a:schemeClr val="bg1"/>
                </a:solidFill>
              </a:rPr>
              <a:t> man </a:t>
            </a:r>
            <a:r>
              <a:rPr sz="4000" dirty="0" err="1">
                <a:solidFill>
                  <a:schemeClr val="bg1"/>
                </a:solidFill>
              </a:rPr>
              <a:t>saaňccai</a:t>
            </a:r>
            <a:r>
              <a:rPr sz="4000" dirty="0">
                <a:solidFill>
                  <a:schemeClr val="bg1"/>
                </a:solidFill>
              </a:rPr>
              <a:t> </a:t>
            </a:r>
            <a:r>
              <a:rPr sz="4000" dirty="0" err="1">
                <a:solidFill>
                  <a:schemeClr val="bg1"/>
                </a:solidFill>
              </a:rPr>
              <a:t>niska-langk</a:t>
            </a:r>
            <a:r>
              <a:rPr sz="4000" dirty="0">
                <a:solidFill>
                  <a:schemeClr val="bg1"/>
                </a:solidFill>
              </a:rPr>
              <a:t> </a:t>
            </a:r>
            <a:r>
              <a:rPr sz="4000" dirty="0" err="1">
                <a:solidFill>
                  <a:schemeClr val="bg1"/>
                </a:solidFill>
              </a:rPr>
              <a:t>bhayo</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yeshu</a:t>
            </a:r>
            <a:r>
              <a:rPr sz="4000" dirty="0">
                <a:solidFill>
                  <a:schemeClr val="bg1"/>
                </a:solidFill>
              </a:rPr>
              <a:t>-ko </a:t>
            </a:r>
            <a:r>
              <a:rPr sz="4000" dirty="0" err="1">
                <a:solidFill>
                  <a:schemeClr val="bg1"/>
                </a:solidFill>
              </a:rPr>
              <a:t>tyo</a:t>
            </a:r>
            <a:r>
              <a:rPr sz="4000" dirty="0">
                <a:solidFill>
                  <a:schemeClr val="bg1"/>
                </a:solidFill>
              </a:rPr>
              <a:t> </a:t>
            </a:r>
            <a:r>
              <a:rPr sz="4000" dirty="0" err="1">
                <a:solidFill>
                  <a:schemeClr val="bg1"/>
                </a:solidFill>
              </a:rPr>
              <a:t>amol</a:t>
            </a:r>
            <a:r>
              <a:rPr sz="4000" dirty="0">
                <a:solidFill>
                  <a:schemeClr val="bg1"/>
                </a:solidFill>
              </a:rPr>
              <a:t> </a:t>
            </a:r>
            <a:r>
              <a:rPr sz="4000" dirty="0" err="1">
                <a:solidFill>
                  <a:schemeClr val="bg1"/>
                </a:solidFill>
              </a:rPr>
              <a:t>ragat</a:t>
            </a:r>
            <a:r>
              <a:rPr sz="4000" dirty="0">
                <a:solidFill>
                  <a:schemeClr val="bg1"/>
                </a:solidFill>
              </a:rPr>
              <a:t>-le ?</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pasted-image.tiff"/>
          <p:cNvPicPr>
            <a:picLocks noChangeAspect="1"/>
          </p:cNvPicPr>
          <p:nvPr/>
        </p:nvPicPr>
        <p:blipFill>
          <a:blip r:embed="rId2">
            <a:extLst/>
          </a:blip>
          <a:stretch>
            <a:fillRect/>
          </a:stretch>
        </p:blipFill>
        <p:spPr>
          <a:xfrm>
            <a:off x="0" y="-5628"/>
            <a:ext cx="12469092" cy="6858001"/>
          </a:xfrm>
          <a:prstGeom prst="rect">
            <a:avLst/>
          </a:prstGeom>
          <a:ln w="12700">
            <a:miter lim="400000"/>
          </a:ln>
        </p:spPr>
      </p:pic>
      <p:sp>
        <p:nvSpPr>
          <p:cNvPr id="427" name="Shape 427"/>
          <p:cNvSpPr/>
          <p:nvPr/>
        </p:nvSpPr>
        <p:spPr>
          <a:xfrm>
            <a:off x="9965739" y="5627"/>
            <a:ext cx="69115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Verse 4:</a:t>
            </a:r>
          </a:p>
        </p:txBody>
      </p:sp>
      <p:sp>
        <p:nvSpPr>
          <p:cNvPr id="428" name="Shape 428"/>
          <p:cNvSpPr/>
          <p:nvPr/>
        </p:nvSpPr>
        <p:spPr>
          <a:xfrm>
            <a:off x="1587539" y="430622"/>
            <a:ext cx="11381322" cy="633025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4700" b="1">
                <a:latin typeface="Times"/>
                <a:ea typeface="Times"/>
                <a:cs typeface="Times"/>
                <a:sym typeface="Times"/>
              </a:defRPr>
            </a:pPr>
            <a:r>
              <a:rPr sz="4000" dirty="0" err="1">
                <a:solidFill>
                  <a:schemeClr val="bg1"/>
                </a:solidFill>
              </a:rPr>
              <a:t>पापको</a:t>
            </a:r>
            <a:r>
              <a:rPr sz="4000" dirty="0">
                <a:solidFill>
                  <a:schemeClr val="bg1"/>
                </a:solidFill>
                <a:latin typeface="Arial"/>
                <a:ea typeface="Arial"/>
                <a:cs typeface="Arial"/>
                <a:sym typeface="Arial"/>
              </a:rPr>
              <a:t> </a:t>
            </a:r>
            <a:r>
              <a:rPr sz="4000" dirty="0" err="1">
                <a:solidFill>
                  <a:schemeClr val="bg1"/>
                </a:solidFill>
              </a:rPr>
              <a:t>दाग</a:t>
            </a:r>
            <a:r>
              <a:rPr sz="4000" dirty="0">
                <a:solidFill>
                  <a:schemeClr val="bg1"/>
                </a:solidFill>
                <a:latin typeface="Arial"/>
                <a:ea typeface="Arial"/>
                <a:cs typeface="Arial"/>
                <a:sym typeface="Arial"/>
              </a:rPr>
              <a:t> </a:t>
            </a:r>
            <a:r>
              <a:rPr sz="4000" dirty="0" err="1">
                <a:solidFill>
                  <a:schemeClr val="bg1"/>
                </a:solidFill>
              </a:rPr>
              <a:t>लागेको</a:t>
            </a:r>
            <a:r>
              <a:rPr sz="4000" dirty="0">
                <a:solidFill>
                  <a:schemeClr val="bg1"/>
                </a:solidFill>
                <a:latin typeface="Arial"/>
                <a:ea typeface="Arial"/>
                <a:cs typeface="Arial"/>
                <a:sym typeface="Arial"/>
              </a:rPr>
              <a:t> </a:t>
            </a:r>
            <a:r>
              <a:rPr sz="4000" dirty="0" err="1">
                <a:solidFill>
                  <a:schemeClr val="bg1"/>
                </a:solidFill>
              </a:rPr>
              <a:t>वस्त्र</a:t>
            </a:r>
            <a:r>
              <a:rPr sz="4000" dirty="0">
                <a:solidFill>
                  <a:schemeClr val="bg1"/>
                </a:solidFill>
                <a:latin typeface="Arial"/>
                <a:ea typeface="Arial"/>
                <a:cs typeface="Arial"/>
                <a:sym typeface="Arial"/>
              </a:rPr>
              <a:t> </a:t>
            </a:r>
            <a:r>
              <a:rPr sz="4000" dirty="0" err="1">
                <a:solidFill>
                  <a:schemeClr val="bg1"/>
                </a:solidFill>
              </a:rPr>
              <a:t>फुकाइदेऊ</a:t>
            </a:r>
            <a:endParaRPr sz="4000" dirty="0">
              <a:solidFill>
                <a:schemeClr val="bg1"/>
              </a:solidFill>
              <a:latin typeface="Arial"/>
              <a:ea typeface="Arial"/>
              <a:cs typeface="Arial"/>
              <a:sym typeface="Arial"/>
            </a:endParaRPr>
          </a:p>
          <a:p>
            <a:pPr marR="422358" lvl="5" defTabSz="321457">
              <a:spcBef>
                <a:spcPts val="773"/>
              </a:spcBef>
              <a:defRPr sz="4700" b="1">
                <a:latin typeface="Times"/>
                <a:ea typeface="Times"/>
                <a:cs typeface="Times"/>
                <a:sym typeface="Times"/>
              </a:defRPr>
            </a:pPr>
            <a:r>
              <a:rPr sz="4000" dirty="0" err="1">
                <a:solidFill>
                  <a:schemeClr val="bg1"/>
                </a:solidFill>
              </a:rPr>
              <a:t>ख्रीष्टको</a:t>
            </a:r>
            <a:r>
              <a:rPr sz="4000" dirty="0">
                <a:solidFill>
                  <a:schemeClr val="bg1"/>
                </a:solidFill>
                <a:latin typeface="Arial"/>
                <a:ea typeface="Arial"/>
                <a:cs typeface="Arial"/>
                <a:sym typeface="Arial"/>
              </a:rPr>
              <a:t> </a:t>
            </a:r>
            <a:r>
              <a:rPr sz="4000" dirty="0" err="1">
                <a:solidFill>
                  <a:schemeClr val="bg1"/>
                </a:solidFill>
              </a:rPr>
              <a:t>रगतले</a:t>
            </a:r>
            <a:r>
              <a:rPr sz="4000" dirty="0">
                <a:solidFill>
                  <a:schemeClr val="bg1"/>
                </a:solidFill>
                <a:latin typeface="Arial"/>
                <a:ea typeface="Arial"/>
                <a:cs typeface="Arial"/>
                <a:sym typeface="Arial"/>
              </a:rPr>
              <a:t> </a:t>
            </a:r>
            <a:r>
              <a:rPr sz="4000" dirty="0" err="1">
                <a:solidFill>
                  <a:schemeClr val="bg1"/>
                </a:solidFill>
              </a:rPr>
              <a:t>शुद्ध</a:t>
            </a:r>
            <a:r>
              <a:rPr sz="4000" dirty="0">
                <a:solidFill>
                  <a:schemeClr val="bg1"/>
                </a:solidFill>
                <a:latin typeface="Arial"/>
                <a:ea typeface="Arial"/>
                <a:cs typeface="Arial"/>
                <a:sym typeface="Arial"/>
              </a:rPr>
              <a:t> </a:t>
            </a:r>
            <a:r>
              <a:rPr sz="4000" dirty="0" err="1">
                <a:solidFill>
                  <a:schemeClr val="bg1"/>
                </a:solidFill>
              </a:rPr>
              <a:t>हुन</a:t>
            </a:r>
            <a:r>
              <a:rPr sz="4000" dirty="0">
                <a:solidFill>
                  <a:schemeClr val="bg1"/>
                </a:solidFill>
                <a:latin typeface="Arial"/>
                <a:ea typeface="Arial"/>
                <a:cs typeface="Arial"/>
                <a:sym typeface="Arial"/>
              </a:rPr>
              <a:t> </a:t>
            </a:r>
            <a:r>
              <a:rPr sz="4000" dirty="0" err="1">
                <a:solidFill>
                  <a:schemeClr val="bg1"/>
                </a:solidFill>
              </a:rPr>
              <a:t>आऊ</a:t>
            </a:r>
            <a:endParaRPr sz="4000" dirty="0">
              <a:solidFill>
                <a:schemeClr val="bg1"/>
              </a:solidFill>
              <a:latin typeface="Arial"/>
              <a:ea typeface="Arial"/>
              <a:cs typeface="Arial"/>
              <a:sym typeface="Arial"/>
            </a:endParaRPr>
          </a:p>
          <a:p>
            <a:pPr marR="422358" lvl="5" defTabSz="321457">
              <a:spcBef>
                <a:spcPts val="773"/>
              </a:spcBef>
              <a:defRPr sz="4700" b="1">
                <a:latin typeface="Times"/>
                <a:ea typeface="Times"/>
                <a:cs typeface="Times"/>
                <a:sym typeface="Times"/>
              </a:defRPr>
            </a:pPr>
            <a:r>
              <a:rPr sz="4000" dirty="0" err="1">
                <a:solidFill>
                  <a:schemeClr val="bg1"/>
                </a:solidFill>
              </a:rPr>
              <a:t>पापी</a:t>
            </a:r>
            <a:r>
              <a:rPr sz="4000" dirty="0">
                <a:solidFill>
                  <a:schemeClr val="bg1"/>
                </a:solidFill>
                <a:latin typeface="Arial"/>
                <a:ea typeface="Arial"/>
                <a:cs typeface="Arial"/>
                <a:sym typeface="Arial"/>
              </a:rPr>
              <a:t> </a:t>
            </a:r>
            <a:r>
              <a:rPr sz="4000" dirty="0" err="1">
                <a:solidFill>
                  <a:schemeClr val="bg1"/>
                </a:solidFill>
              </a:rPr>
              <a:t>मन</a:t>
            </a:r>
            <a:r>
              <a:rPr sz="4000" dirty="0">
                <a:solidFill>
                  <a:schemeClr val="bg1"/>
                </a:solidFill>
                <a:latin typeface="Arial"/>
                <a:ea typeface="Arial"/>
                <a:cs typeface="Arial"/>
                <a:sym typeface="Arial"/>
              </a:rPr>
              <a:t> </a:t>
            </a:r>
            <a:r>
              <a:rPr sz="4000" dirty="0" err="1">
                <a:solidFill>
                  <a:schemeClr val="bg1"/>
                </a:solidFill>
              </a:rPr>
              <a:t>चोख्याउने</a:t>
            </a:r>
            <a:r>
              <a:rPr sz="4000" dirty="0">
                <a:solidFill>
                  <a:schemeClr val="bg1"/>
                </a:solidFill>
                <a:latin typeface="Arial"/>
                <a:ea typeface="Arial"/>
                <a:cs typeface="Arial"/>
                <a:sym typeface="Arial"/>
              </a:rPr>
              <a:t> </a:t>
            </a:r>
            <a:r>
              <a:rPr sz="4000" dirty="0" err="1">
                <a:solidFill>
                  <a:schemeClr val="bg1"/>
                </a:solidFill>
              </a:rPr>
              <a:t>धारा</a:t>
            </a:r>
            <a:r>
              <a:rPr sz="4000" dirty="0">
                <a:solidFill>
                  <a:schemeClr val="bg1"/>
                </a:solidFill>
                <a:latin typeface="Arial"/>
                <a:ea typeface="Arial"/>
                <a:cs typeface="Arial"/>
                <a:sym typeface="Arial"/>
              </a:rPr>
              <a:t> </a:t>
            </a:r>
            <a:r>
              <a:rPr sz="4000" dirty="0" err="1">
                <a:solidFill>
                  <a:schemeClr val="bg1"/>
                </a:solidFill>
              </a:rPr>
              <a:t>बग्दै</a:t>
            </a:r>
            <a:r>
              <a:rPr sz="4000" dirty="0">
                <a:solidFill>
                  <a:schemeClr val="bg1"/>
                </a:solidFill>
                <a:latin typeface="Arial"/>
                <a:ea typeface="Arial"/>
                <a:cs typeface="Arial"/>
                <a:sym typeface="Arial"/>
              </a:rPr>
              <a:t> </a:t>
            </a:r>
            <a:r>
              <a:rPr sz="4000" dirty="0">
                <a:solidFill>
                  <a:schemeClr val="bg1"/>
                </a:solidFill>
              </a:rPr>
              <a:t>छ</a:t>
            </a:r>
            <a:endParaRPr sz="4000" dirty="0">
              <a:solidFill>
                <a:schemeClr val="bg1"/>
              </a:solidFill>
              <a:latin typeface="Arial"/>
              <a:ea typeface="Arial"/>
              <a:cs typeface="Arial"/>
              <a:sym typeface="Arial"/>
            </a:endParaRPr>
          </a:p>
          <a:p>
            <a:pPr marR="422358" lvl="5" defTabSz="321457">
              <a:spcBef>
                <a:spcPts val="773"/>
              </a:spcBef>
              <a:defRPr sz="4700" b="1">
                <a:latin typeface="Arial"/>
                <a:ea typeface="Arial"/>
                <a:cs typeface="Arial"/>
                <a:sym typeface="Arial"/>
              </a:defRPr>
            </a:pPr>
            <a:r>
              <a:rPr sz="4000" dirty="0" err="1">
                <a:solidFill>
                  <a:schemeClr val="bg1"/>
                </a:solidFill>
                <a:latin typeface="Times"/>
                <a:ea typeface="Times"/>
                <a:cs typeface="Times"/>
                <a:sym typeface="Times"/>
              </a:rPr>
              <a:t>ख्रीष्टको</a:t>
            </a:r>
            <a:r>
              <a:rPr sz="4000" dirty="0">
                <a:solidFill>
                  <a:schemeClr val="bg1"/>
                </a:solidFill>
              </a:rPr>
              <a:t> </a:t>
            </a:r>
            <a:r>
              <a:rPr sz="4000" dirty="0" err="1">
                <a:solidFill>
                  <a:schemeClr val="bg1"/>
                </a:solidFill>
                <a:latin typeface="Times"/>
                <a:ea typeface="Times"/>
                <a:cs typeface="Times"/>
                <a:sym typeface="Times"/>
              </a:rPr>
              <a:t>रगतले</a:t>
            </a:r>
            <a:r>
              <a:rPr sz="4000" dirty="0">
                <a:solidFill>
                  <a:schemeClr val="bg1"/>
                </a:solidFill>
              </a:rPr>
              <a:t> </a:t>
            </a:r>
            <a:r>
              <a:rPr sz="4000" dirty="0" err="1">
                <a:solidFill>
                  <a:schemeClr val="bg1"/>
                </a:solidFill>
                <a:latin typeface="Times"/>
                <a:ea typeface="Times"/>
                <a:cs typeface="Times"/>
                <a:sym typeface="Times"/>
              </a:rPr>
              <a:t>शुद्ध</a:t>
            </a:r>
            <a:r>
              <a:rPr sz="4000" dirty="0">
                <a:solidFill>
                  <a:schemeClr val="bg1"/>
                </a:solidFill>
              </a:rPr>
              <a:t> </a:t>
            </a:r>
            <a:r>
              <a:rPr sz="4000" dirty="0" err="1">
                <a:solidFill>
                  <a:schemeClr val="bg1"/>
                </a:solidFill>
                <a:latin typeface="Times"/>
                <a:ea typeface="Times"/>
                <a:cs typeface="Times"/>
                <a:sym typeface="Times"/>
              </a:rPr>
              <a:t>होइजाऊ</a:t>
            </a:r>
            <a:r>
              <a:rPr sz="4000" dirty="0">
                <a:solidFill>
                  <a:schemeClr val="bg1"/>
                </a:solidFill>
                <a:latin typeface="Times"/>
                <a:ea typeface="Times"/>
                <a:cs typeface="Times"/>
                <a:sym typeface="Times"/>
              </a:rPr>
              <a:t>।</a:t>
            </a:r>
          </a:p>
          <a:p>
            <a:pPr marR="422358" defTabSz="321457">
              <a:spcBef>
                <a:spcPts val="773"/>
              </a:spcBef>
              <a:defRPr sz="4700" b="1">
                <a:latin typeface="Arial"/>
                <a:ea typeface="Arial"/>
                <a:cs typeface="Arial"/>
                <a:sym typeface="Arial"/>
              </a:defRPr>
            </a:pPr>
            <a:br>
              <a:rPr sz="4000" dirty="0"/>
            </a:br>
            <a:r>
              <a:rPr sz="4000" dirty="0" err="1">
                <a:solidFill>
                  <a:srgbClr val="00FDFF"/>
                </a:solidFill>
              </a:rPr>
              <a:t>paap</a:t>
            </a:r>
            <a:r>
              <a:rPr sz="4000" dirty="0">
                <a:solidFill>
                  <a:srgbClr val="00FDFF"/>
                </a:solidFill>
              </a:rPr>
              <a:t>-ko </a:t>
            </a:r>
            <a:r>
              <a:rPr sz="4000" dirty="0" err="1">
                <a:solidFill>
                  <a:srgbClr val="00FDFF"/>
                </a:solidFill>
              </a:rPr>
              <a:t>daag</a:t>
            </a:r>
            <a:r>
              <a:rPr sz="4000" dirty="0">
                <a:solidFill>
                  <a:srgbClr val="00FDFF"/>
                </a:solidFill>
              </a:rPr>
              <a:t> </a:t>
            </a:r>
            <a:r>
              <a:rPr sz="4000" dirty="0" err="1">
                <a:solidFill>
                  <a:srgbClr val="00FDFF"/>
                </a:solidFill>
              </a:rPr>
              <a:t>laageko</a:t>
            </a:r>
            <a:r>
              <a:rPr sz="4000" dirty="0">
                <a:solidFill>
                  <a:srgbClr val="00FDFF"/>
                </a:solidFill>
              </a:rPr>
              <a:t> </a:t>
            </a:r>
            <a:r>
              <a:rPr sz="4000" dirty="0" err="1">
                <a:solidFill>
                  <a:srgbClr val="00FDFF"/>
                </a:solidFill>
              </a:rPr>
              <a:t>bastra</a:t>
            </a:r>
            <a:r>
              <a:rPr sz="4000" dirty="0">
                <a:solidFill>
                  <a:srgbClr val="00FDFF"/>
                </a:solidFill>
              </a:rPr>
              <a:t> </a:t>
            </a:r>
            <a:r>
              <a:rPr sz="4000" dirty="0" err="1">
                <a:solidFill>
                  <a:srgbClr val="00FDFF"/>
                </a:solidFill>
              </a:rPr>
              <a:t>fukaai-deu</a:t>
            </a:r>
            <a:endParaRPr sz="4000" dirty="0">
              <a:solidFill>
                <a:srgbClr val="00FDFF"/>
              </a:solidFill>
            </a:endParaRPr>
          </a:p>
          <a:p>
            <a:pPr marR="422358" defTabSz="321457">
              <a:spcBef>
                <a:spcPts val="773"/>
              </a:spcBef>
              <a:defRPr sz="4700" b="1">
                <a:solidFill>
                  <a:srgbClr val="00FDFF"/>
                </a:solidFill>
                <a:latin typeface="Arial"/>
                <a:ea typeface="Arial"/>
                <a:cs typeface="Arial"/>
                <a:sym typeface="Arial"/>
              </a:defRPr>
            </a:pPr>
            <a:r>
              <a:rPr sz="4000" dirty="0" err="1"/>
              <a:t>khrisT</a:t>
            </a:r>
            <a:r>
              <a:rPr sz="4000" dirty="0"/>
              <a:t>-ko </a:t>
            </a:r>
            <a:r>
              <a:rPr sz="4000" dirty="0" err="1"/>
              <a:t>ragat</a:t>
            </a:r>
            <a:r>
              <a:rPr sz="4000" dirty="0"/>
              <a:t>-le </a:t>
            </a:r>
            <a:r>
              <a:rPr sz="4000" dirty="0" err="1"/>
              <a:t>shuddh</a:t>
            </a:r>
            <a:r>
              <a:rPr sz="4000" dirty="0"/>
              <a:t> </a:t>
            </a:r>
            <a:r>
              <a:rPr sz="4000" dirty="0" err="1"/>
              <a:t>huna</a:t>
            </a:r>
            <a:r>
              <a:rPr sz="4000" dirty="0"/>
              <a:t> </a:t>
            </a:r>
            <a:r>
              <a:rPr sz="4000" dirty="0" err="1"/>
              <a:t>aau</a:t>
            </a:r>
            <a:endParaRPr sz="4000" dirty="0"/>
          </a:p>
          <a:p>
            <a:pPr marR="422358" defTabSz="321457">
              <a:spcBef>
                <a:spcPts val="773"/>
              </a:spcBef>
              <a:defRPr sz="4700" b="1">
                <a:solidFill>
                  <a:srgbClr val="00FDFF"/>
                </a:solidFill>
                <a:latin typeface="Arial"/>
                <a:ea typeface="Arial"/>
                <a:cs typeface="Arial"/>
                <a:sym typeface="Arial"/>
              </a:defRPr>
            </a:pPr>
            <a:r>
              <a:rPr sz="4000" dirty="0" err="1"/>
              <a:t>paapi</a:t>
            </a:r>
            <a:r>
              <a:rPr sz="4000" dirty="0"/>
              <a:t> man </a:t>
            </a:r>
            <a:r>
              <a:rPr sz="4000" dirty="0" err="1"/>
              <a:t>cokhyaaune</a:t>
            </a:r>
            <a:r>
              <a:rPr sz="4000" dirty="0"/>
              <a:t> </a:t>
            </a:r>
            <a:r>
              <a:rPr sz="4000" dirty="0" err="1"/>
              <a:t>dhaaraa</a:t>
            </a:r>
            <a:r>
              <a:rPr sz="4000" dirty="0"/>
              <a:t> </a:t>
            </a:r>
            <a:r>
              <a:rPr sz="4000" dirty="0" err="1"/>
              <a:t>bagdai</a:t>
            </a:r>
            <a:r>
              <a:rPr sz="4000" dirty="0"/>
              <a:t> </a:t>
            </a:r>
            <a:r>
              <a:rPr sz="4000" dirty="0" err="1"/>
              <a:t>chha</a:t>
            </a:r>
            <a:endParaRPr sz="4000" dirty="0"/>
          </a:p>
          <a:p>
            <a:pPr marR="422358" defTabSz="321457">
              <a:spcBef>
                <a:spcPts val="773"/>
              </a:spcBef>
              <a:defRPr sz="4700" b="1">
                <a:solidFill>
                  <a:srgbClr val="00FDFF"/>
                </a:solidFill>
                <a:latin typeface="Arial"/>
                <a:ea typeface="Arial"/>
                <a:cs typeface="Arial"/>
                <a:sym typeface="Arial"/>
              </a:defRPr>
            </a:pPr>
            <a:r>
              <a:rPr sz="4000" dirty="0" err="1"/>
              <a:t>khrisT</a:t>
            </a:r>
            <a:r>
              <a:rPr sz="4000" dirty="0"/>
              <a:t>-ko </a:t>
            </a:r>
            <a:r>
              <a:rPr sz="4000" dirty="0" err="1"/>
              <a:t>ragat</a:t>
            </a:r>
            <a:r>
              <a:rPr sz="4000" dirty="0"/>
              <a:t>-le </a:t>
            </a:r>
            <a:r>
              <a:rPr sz="4000" dirty="0" err="1"/>
              <a:t>shuddh</a:t>
            </a:r>
            <a:r>
              <a:rPr sz="4000" dirty="0"/>
              <a:t> hoi-</a:t>
            </a:r>
            <a:r>
              <a:rPr sz="4000" dirty="0" err="1"/>
              <a:t>jaau</a:t>
            </a:r>
            <a:r>
              <a:rPr sz="4000" dirty="0"/>
              <a:t>.</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asted-image.tiff"/>
          <p:cNvPicPr>
            <a:picLocks noChangeAspect="1"/>
          </p:cNvPicPr>
          <p:nvPr/>
        </p:nvPicPr>
        <p:blipFill>
          <a:blip r:embed="rId2">
            <a:extLst/>
          </a:blip>
          <a:stretch>
            <a:fillRect/>
          </a:stretch>
        </p:blipFill>
        <p:spPr>
          <a:xfrm>
            <a:off x="-24895" y="0"/>
            <a:ext cx="12480331" cy="7020186"/>
          </a:xfrm>
          <a:prstGeom prst="rect">
            <a:avLst/>
          </a:prstGeom>
          <a:ln w="12700">
            <a:miter lim="400000"/>
          </a:ln>
        </p:spPr>
      </p:pic>
      <p:sp>
        <p:nvSpPr>
          <p:cNvPr id="431" name="Shape 431"/>
          <p:cNvSpPr/>
          <p:nvPr/>
        </p:nvSpPr>
        <p:spPr>
          <a:xfrm>
            <a:off x="6215271" y="112784"/>
            <a:ext cx="69410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200" b="1" i="1">
                <a:latin typeface="Arial Narrow"/>
                <a:ea typeface="Arial Narrow"/>
                <a:cs typeface="Arial Narrow"/>
                <a:sym typeface="Arial Narrow"/>
              </a:defRPr>
            </a:lvl1pPr>
          </a:lstStyle>
          <a:p>
            <a:r>
              <a:rPr sz="1547"/>
              <a:t>Chorus:</a:t>
            </a:r>
          </a:p>
        </p:txBody>
      </p:sp>
      <p:sp>
        <p:nvSpPr>
          <p:cNvPr id="432" name="Shape 432"/>
          <p:cNvSpPr/>
          <p:nvPr/>
        </p:nvSpPr>
        <p:spPr>
          <a:xfrm>
            <a:off x="1678560" y="146427"/>
            <a:ext cx="10618292" cy="667907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422358" lvl="5" defTabSz="321457">
              <a:spcBef>
                <a:spcPts val="773"/>
              </a:spcBef>
              <a:defRPr sz="5600" b="1">
                <a:latin typeface="Times"/>
                <a:ea typeface="Times"/>
                <a:cs typeface="Times"/>
                <a:sym typeface="Times"/>
              </a:defRPr>
            </a:pPr>
            <a:r>
              <a:rPr sz="4400" dirty="0" err="1">
                <a:solidFill>
                  <a:schemeClr val="bg1"/>
                </a:solidFill>
              </a:rPr>
              <a:t>तिमी</a:t>
            </a:r>
            <a:r>
              <a:rPr sz="4400" dirty="0">
                <a:solidFill>
                  <a:schemeClr val="bg1"/>
                </a:solidFill>
                <a:latin typeface="Arial"/>
                <a:ea typeface="Arial"/>
                <a:cs typeface="Arial"/>
                <a:sym typeface="Arial"/>
              </a:rPr>
              <a:t> </a:t>
            </a:r>
            <a:r>
              <a:rPr sz="4400" dirty="0" err="1">
                <a:solidFill>
                  <a:schemeClr val="bg1"/>
                </a:solidFill>
              </a:rPr>
              <a:t>शुद्ध</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त्राणकर्ता</a:t>
            </a:r>
            <a:r>
              <a:rPr sz="4400" dirty="0">
                <a:solidFill>
                  <a:schemeClr val="bg1"/>
                </a:solidFill>
                <a:latin typeface="Arial"/>
                <a:ea typeface="Arial"/>
                <a:cs typeface="Arial"/>
                <a:sym typeface="Arial"/>
              </a:rPr>
              <a:t> </a:t>
            </a: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latin typeface="Arial"/>
                <a:ea typeface="Arial"/>
                <a:cs typeface="Arial"/>
                <a:sym typeface="Arial"/>
              </a:rPr>
              <a:t>?</a:t>
            </a:r>
          </a:p>
          <a:p>
            <a:pPr marR="422358" lvl="5" defTabSz="321457">
              <a:spcBef>
                <a:spcPts val="773"/>
              </a:spcBef>
              <a:defRPr sz="5600" b="1">
                <a:latin typeface="Times"/>
                <a:ea typeface="Times"/>
                <a:cs typeface="Times"/>
                <a:sym typeface="Times"/>
              </a:defRPr>
            </a:pPr>
            <a:r>
              <a:rPr sz="4400" dirty="0" err="1">
                <a:solidFill>
                  <a:schemeClr val="bg1"/>
                </a:solidFill>
              </a:rPr>
              <a:t>तिम्रो</a:t>
            </a:r>
            <a:r>
              <a:rPr sz="4400" dirty="0">
                <a:solidFill>
                  <a:schemeClr val="bg1"/>
                </a:solidFill>
                <a:latin typeface="Arial"/>
                <a:ea typeface="Arial"/>
                <a:cs typeface="Arial"/>
                <a:sym typeface="Arial"/>
              </a:rPr>
              <a:t> </a:t>
            </a:r>
            <a:r>
              <a:rPr sz="4400" dirty="0" err="1">
                <a:solidFill>
                  <a:schemeClr val="bg1"/>
                </a:solidFill>
              </a:rPr>
              <a:t>मन</a:t>
            </a:r>
            <a:r>
              <a:rPr sz="4400" dirty="0">
                <a:solidFill>
                  <a:schemeClr val="bg1"/>
                </a:solidFill>
                <a:latin typeface="Arial"/>
                <a:ea typeface="Arial"/>
                <a:cs typeface="Arial"/>
                <a:sym typeface="Arial"/>
              </a:rPr>
              <a:t> </a:t>
            </a:r>
            <a:r>
              <a:rPr sz="4400" dirty="0" err="1">
                <a:solidFill>
                  <a:schemeClr val="bg1"/>
                </a:solidFill>
              </a:rPr>
              <a:t>साँच्चै</a:t>
            </a:r>
            <a:r>
              <a:rPr sz="4400" dirty="0">
                <a:solidFill>
                  <a:schemeClr val="bg1"/>
                </a:solidFill>
                <a:latin typeface="Arial"/>
                <a:ea typeface="Arial"/>
                <a:cs typeface="Arial"/>
                <a:sym typeface="Arial"/>
              </a:rPr>
              <a:t> </a:t>
            </a:r>
            <a:r>
              <a:rPr sz="4400" dirty="0" err="1">
                <a:solidFill>
                  <a:schemeClr val="bg1"/>
                </a:solidFill>
              </a:rPr>
              <a:t>निष्कलङ्क</a:t>
            </a:r>
            <a:r>
              <a:rPr sz="4400" dirty="0">
                <a:solidFill>
                  <a:schemeClr val="bg1"/>
                </a:solidFill>
                <a:latin typeface="Arial"/>
                <a:ea typeface="Arial"/>
                <a:cs typeface="Arial"/>
                <a:sym typeface="Arial"/>
              </a:rPr>
              <a:t> </a:t>
            </a:r>
            <a:r>
              <a:rPr sz="4400" dirty="0" err="1">
                <a:solidFill>
                  <a:schemeClr val="bg1"/>
                </a:solidFill>
              </a:rPr>
              <a:t>भयो</a:t>
            </a:r>
            <a:r>
              <a:rPr sz="4400" dirty="0">
                <a:solidFill>
                  <a:schemeClr val="bg1"/>
                </a:solidFill>
                <a:latin typeface="Arial"/>
                <a:ea typeface="Arial"/>
                <a:cs typeface="Arial"/>
                <a:sym typeface="Arial"/>
              </a:rPr>
              <a:t> </a:t>
            </a:r>
            <a:r>
              <a:rPr sz="4400" dirty="0" err="1">
                <a:solidFill>
                  <a:schemeClr val="bg1"/>
                </a:solidFill>
              </a:rPr>
              <a:t>के</a:t>
            </a:r>
            <a:endParaRPr sz="4400" dirty="0">
              <a:solidFill>
                <a:schemeClr val="bg1"/>
              </a:solidFill>
              <a:latin typeface="Arial"/>
              <a:ea typeface="Arial"/>
              <a:cs typeface="Arial"/>
              <a:sym typeface="Arial"/>
            </a:endParaRPr>
          </a:p>
          <a:p>
            <a:pPr marR="422358" lvl="5" defTabSz="321457">
              <a:spcBef>
                <a:spcPts val="773"/>
              </a:spcBef>
              <a:defRPr sz="5600" b="1">
                <a:latin typeface="Times"/>
                <a:ea typeface="Times"/>
                <a:cs typeface="Times"/>
                <a:sym typeface="Times"/>
              </a:defRPr>
            </a:pPr>
            <a:r>
              <a:rPr sz="4400" dirty="0" err="1">
                <a:solidFill>
                  <a:schemeClr val="bg1"/>
                </a:solidFill>
              </a:rPr>
              <a:t>येशूको</a:t>
            </a:r>
            <a:r>
              <a:rPr sz="4400" dirty="0">
                <a:solidFill>
                  <a:schemeClr val="bg1"/>
                </a:solidFill>
                <a:latin typeface="Arial"/>
                <a:ea typeface="Arial"/>
                <a:cs typeface="Arial"/>
                <a:sym typeface="Arial"/>
              </a:rPr>
              <a:t> </a:t>
            </a:r>
            <a:r>
              <a:rPr sz="4400" dirty="0" err="1">
                <a:solidFill>
                  <a:schemeClr val="bg1"/>
                </a:solidFill>
              </a:rPr>
              <a:t>त्यो</a:t>
            </a:r>
            <a:r>
              <a:rPr sz="4400" dirty="0">
                <a:solidFill>
                  <a:schemeClr val="bg1"/>
                </a:solidFill>
                <a:latin typeface="Arial"/>
                <a:ea typeface="Arial"/>
                <a:cs typeface="Arial"/>
                <a:sym typeface="Arial"/>
              </a:rPr>
              <a:t> </a:t>
            </a:r>
            <a:r>
              <a:rPr sz="4400" dirty="0" err="1">
                <a:solidFill>
                  <a:schemeClr val="bg1"/>
                </a:solidFill>
              </a:rPr>
              <a:t>अमोल</a:t>
            </a:r>
            <a:r>
              <a:rPr sz="4400" dirty="0">
                <a:solidFill>
                  <a:schemeClr val="bg1"/>
                </a:solidFill>
                <a:latin typeface="Arial"/>
                <a:ea typeface="Arial"/>
                <a:cs typeface="Arial"/>
                <a:sym typeface="Arial"/>
              </a:rPr>
              <a:t> </a:t>
            </a:r>
            <a:r>
              <a:rPr sz="4400" dirty="0" err="1">
                <a:solidFill>
                  <a:schemeClr val="bg1"/>
                </a:solidFill>
              </a:rPr>
              <a:t>रगतले</a:t>
            </a:r>
            <a:r>
              <a:rPr sz="4400" dirty="0">
                <a:solidFill>
                  <a:schemeClr val="bg1"/>
                </a:solidFill>
              </a:rPr>
              <a:t> ?</a:t>
            </a:r>
            <a:endParaRPr sz="44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endParaRPr sz="4000" dirty="0">
              <a:solidFill>
                <a:schemeClr val="bg1"/>
              </a:solidFill>
              <a:latin typeface="Arial"/>
              <a:ea typeface="Arial"/>
              <a:cs typeface="Arial"/>
              <a:sym typeface="Arial"/>
            </a:endParaRPr>
          </a:p>
          <a:p>
            <a:pPr marR="422358" defTabSz="321457">
              <a:spcBef>
                <a:spcPts val="773"/>
              </a:spcBef>
              <a:defRPr sz="4900" b="1">
                <a:latin typeface="Times"/>
                <a:ea typeface="Times"/>
                <a:cs typeface="Times"/>
                <a:sym typeface="Times"/>
              </a:defRPr>
            </a:pPr>
            <a:r>
              <a:rPr sz="4000" dirty="0" err="1">
                <a:solidFill>
                  <a:schemeClr val="bg1"/>
                </a:solidFill>
              </a:rPr>
              <a:t>timi</a:t>
            </a:r>
            <a:r>
              <a:rPr sz="4000" dirty="0">
                <a:solidFill>
                  <a:schemeClr val="bg1"/>
                </a:solidFill>
              </a:rPr>
              <a:t> </a:t>
            </a:r>
            <a:r>
              <a:rPr sz="4000" dirty="0" err="1">
                <a:solidFill>
                  <a:schemeClr val="bg1"/>
                </a:solidFill>
              </a:rPr>
              <a:t>shuddh</a:t>
            </a:r>
            <a:r>
              <a:rPr sz="4000" dirty="0">
                <a:solidFill>
                  <a:schemeClr val="bg1"/>
                </a:solidFill>
              </a:rPr>
              <a:t> </a:t>
            </a:r>
            <a:r>
              <a:rPr sz="4000" dirty="0" err="1">
                <a:solidFill>
                  <a:schemeClr val="bg1"/>
                </a:solidFill>
              </a:rPr>
              <a:t>bhayau</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traaN-kartaa</a:t>
            </a:r>
            <a:r>
              <a:rPr sz="4000" dirty="0">
                <a:solidFill>
                  <a:schemeClr val="bg1"/>
                </a:solidFill>
              </a:rPr>
              <a:t> </a:t>
            </a:r>
            <a:r>
              <a:rPr sz="4000" dirty="0" err="1">
                <a:solidFill>
                  <a:schemeClr val="bg1"/>
                </a:solidFill>
              </a:rPr>
              <a:t>yeshu</a:t>
            </a:r>
            <a:r>
              <a:rPr sz="4000" dirty="0">
                <a:solidFill>
                  <a:schemeClr val="bg1"/>
                </a:solidFill>
              </a:rPr>
              <a:t>-ko </a:t>
            </a:r>
            <a:r>
              <a:rPr sz="4000" dirty="0" err="1">
                <a:solidFill>
                  <a:schemeClr val="bg1"/>
                </a:solidFill>
              </a:rPr>
              <a:t>ragat</a:t>
            </a:r>
            <a:r>
              <a:rPr sz="4000" dirty="0">
                <a:solidFill>
                  <a:schemeClr val="bg1"/>
                </a:solidFill>
              </a:rPr>
              <a:t>-le?</a:t>
            </a:r>
          </a:p>
          <a:p>
            <a:pPr marR="422358" defTabSz="321457">
              <a:spcBef>
                <a:spcPts val="773"/>
              </a:spcBef>
              <a:defRPr sz="4900" b="1">
                <a:latin typeface="Arial"/>
                <a:ea typeface="Arial"/>
                <a:cs typeface="Arial"/>
                <a:sym typeface="Arial"/>
              </a:defRPr>
            </a:pPr>
            <a:r>
              <a:rPr sz="4000" dirty="0" err="1">
                <a:solidFill>
                  <a:schemeClr val="bg1"/>
                </a:solidFill>
              </a:rPr>
              <a:t>timro</a:t>
            </a:r>
            <a:r>
              <a:rPr sz="4000" dirty="0">
                <a:solidFill>
                  <a:schemeClr val="bg1"/>
                </a:solidFill>
              </a:rPr>
              <a:t> man </a:t>
            </a:r>
            <a:r>
              <a:rPr sz="4000" dirty="0" err="1">
                <a:solidFill>
                  <a:schemeClr val="bg1"/>
                </a:solidFill>
              </a:rPr>
              <a:t>saaňccai</a:t>
            </a:r>
            <a:r>
              <a:rPr sz="4000" dirty="0">
                <a:solidFill>
                  <a:schemeClr val="bg1"/>
                </a:solidFill>
              </a:rPr>
              <a:t> </a:t>
            </a:r>
            <a:r>
              <a:rPr sz="4000" dirty="0" err="1">
                <a:solidFill>
                  <a:schemeClr val="bg1"/>
                </a:solidFill>
              </a:rPr>
              <a:t>niska-langk</a:t>
            </a:r>
            <a:r>
              <a:rPr sz="4000" dirty="0">
                <a:solidFill>
                  <a:schemeClr val="bg1"/>
                </a:solidFill>
              </a:rPr>
              <a:t> </a:t>
            </a:r>
            <a:r>
              <a:rPr sz="4000" dirty="0" err="1">
                <a:solidFill>
                  <a:schemeClr val="bg1"/>
                </a:solidFill>
              </a:rPr>
              <a:t>bhayo</a:t>
            </a:r>
            <a:r>
              <a:rPr sz="4000" dirty="0">
                <a:solidFill>
                  <a:schemeClr val="bg1"/>
                </a:solidFill>
              </a:rPr>
              <a:t> </a:t>
            </a:r>
            <a:r>
              <a:rPr sz="4000" dirty="0" err="1">
                <a:solidFill>
                  <a:schemeClr val="bg1"/>
                </a:solidFill>
              </a:rPr>
              <a:t>ke</a:t>
            </a:r>
            <a:endParaRPr sz="4000" dirty="0">
              <a:solidFill>
                <a:schemeClr val="bg1"/>
              </a:solidFill>
            </a:endParaRPr>
          </a:p>
          <a:p>
            <a:pPr marR="422358" defTabSz="321457">
              <a:spcBef>
                <a:spcPts val="773"/>
              </a:spcBef>
              <a:defRPr sz="4900" b="1">
                <a:latin typeface="Arial"/>
                <a:ea typeface="Arial"/>
                <a:cs typeface="Arial"/>
                <a:sym typeface="Arial"/>
              </a:defRPr>
            </a:pPr>
            <a:r>
              <a:rPr sz="4000" dirty="0" err="1">
                <a:solidFill>
                  <a:schemeClr val="bg1"/>
                </a:solidFill>
              </a:rPr>
              <a:t>yeshu</a:t>
            </a:r>
            <a:r>
              <a:rPr sz="4000" dirty="0">
                <a:solidFill>
                  <a:schemeClr val="bg1"/>
                </a:solidFill>
              </a:rPr>
              <a:t>-ko </a:t>
            </a:r>
            <a:r>
              <a:rPr sz="4000" dirty="0" err="1">
                <a:solidFill>
                  <a:schemeClr val="bg1"/>
                </a:solidFill>
              </a:rPr>
              <a:t>tyo</a:t>
            </a:r>
            <a:r>
              <a:rPr sz="4000" dirty="0">
                <a:solidFill>
                  <a:schemeClr val="bg1"/>
                </a:solidFill>
              </a:rPr>
              <a:t> </a:t>
            </a:r>
            <a:r>
              <a:rPr sz="4000" dirty="0" err="1">
                <a:solidFill>
                  <a:schemeClr val="bg1"/>
                </a:solidFill>
              </a:rPr>
              <a:t>amol</a:t>
            </a:r>
            <a:r>
              <a:rPr sz="4000" dirty="0">
                <a:solidFill>
                  <a:schemeClr val="bg1"/>
                </a:solidFill>
              </a:rPr>
              <a:t> </a:t>
            </a:r>
            <a:r>
              <a:rPr sz="4000" dirty="0" err="1">
                <a:solidFill>
                  <a:schemeClr val="bg1"/>
                </a:solidFill>
              </a:rPr>
              <a:t>ragat</a:t>
            </a:r>
            <a:r>
              <a:rPr sz="4000" dirty="0">
                <a:solidFill>
                  <a:schemeClr val="bg1"/>
                </a:solidFill>
              </a:rPr>
              <a:t>-le ?</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7" name="pasted-image.tiff"/>
          <p:cNvPicPr>
            <a:picLocks/>
          </p:cNvPicPr>
          <p:nvPr/>
        </p:nvPicPr>
        <p:blipFill>
          <a:blip r:embed="rId2">
            <a:extLst/>
          </a:blip>
          <a:stretch>
            <a:fillRect/>
          </a:stretch>
        </p:blipFill>
        <p:spPr>
          <a:xfrm>
            <a:off x="4371975" y="0"/>
            <a:ext cx="7791326" cy="6858000"/>
          </a:xfrm>
          <a:prstGeom prst="rect">
            <a:avLst/>
          </a:prstGeom>
          <a:ln w="12700">
            <a:miter lim="400000"/>
          </a:ln>
        </p:spPr>
      </p:pic>
      <p:sp>
        <p:nvSpPr>
          <p:cNvPr id="398" name="Shape 398"/>
          <p:cNvSpPr/>
          <p:nvPr/>
        </p:nvSpPr>
        <p:spPr>
          <a:xfrm>
            <a:off x="228600" y="921434"/>
            <a:ext cx="4143375" cy="163012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a:defRPr sz="6500" b="1">
                <a:solidFill>
                  <a:srgbClr val="000000"/>
                </a:solidFill>
                <a:latin typeface="Times New Roman"/>
                <a:ea typeface="Times New Roman"/>
                <a:cs typeface="Times New Roman"/>
                <a:sym typeface="Times New Roman"/>
              </a:defRPr>
            </a:pPr>
            <a:r>
              <a:rPr sz="5062" dirty="0" err="1">
                <a:solidFill>
                  <a:schemeClr val="bg1"/>
                </a:solidFill>
              </a:rPr>
              <a:t>प्रभु</a:t>
            </a:r>
            <a:r>
              <a:rPr sz="5062" dirty="0">
                <a:solidFill>
                  <a:schemeClr val="bg1"/>
                </a:solidFill>
              </a:rPr>
              <a:t> </a:t>
            </a:r>
            <a:r>
              <a:rPr sz="5062" dirty="0" err="1">
                <a:solidFill>
                  <a:schemeClr val="bg1"/>
                </a:solidFill>
              </a:rPr>
              <a:t>भोज</a:t>
            </a:r>
            <a:endParaRPr sz="5062" dirty="0">
              <a:solidFill>
                <a:schemeClr val="bg1"/>
              </a:solidFill>
            </a:endParaRPr>
          </a:p>
          <a:p>
            <a:pPr>
              <a:defRPr sz="6500" b="1">
                <a:solidFill>
                  <a:srgbClr val="000000"/>
                </a:solidFill>
                <a:latin typeface="Times New Roman"/>
                <a:ea typeface="Times New Roman"/>
                <a:cs typeface="Times New Roman"/>
                <a:sym typeface="Times New Roman"/>
              </a:defRPr>
            </a:pPr>
            <a:r>
              <a:rPr sz="5062" dirty="0">
                <a:solidFill>
                  <a:schemeClr val="bg1"/>
                </a:solidFill>
              </a:rPr>
              <a:t>Lord’s</a:t>
            </a:r>
            <a:r>
              <a:rPr lang="en-US" sz="5062" dirty="0">
                <a:solidFill>
                  <a:schemeClr val="bg1"/>
                </a:solidFill>
              </a:rPr>
              <a:t> </a:t>
            </a:r>
            <a:r>
              <a:rPr sz="5062" dirty="0">
                <a:solidFill>
                  <a:schemeClr val="bg1"/>
                </a:solidFill>
              </a:rPr>
              <a:t>Supper </a:t>
            </a:r>
          </a:p>
        </p:txBody>
      </p:sp>
    </p:spTree>
    <p:extLst>
      <p:ext uri="{BB962C8B-B14F-4D97-AF65-F5344CB8AC3E}">
        <p14:creationId xmlns:p14="http://schemas.microsoft.com/office/powerpoint/2010/main" val="371453319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89B6D0-9CC5-4D88-8D00-FB962783D08B}"/>
              </a:ext>
            </a:extLst>
          </p:cNvPr>
          <p:cNvSpPr txBox="1"/>
          <p:nvPr/>
        </p:nvSpPr>
        <p:spPr>
          <a:xfrm>
            <a:off x="1818680" y="1975430"/>
            <a:ext cx="8612683" cy="2907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6187" b="1" dirty="0"/>
              <a:t>COMMUNITY CHRISTMAS</a:t>
            </a:r>
          </a:p>
          <a:p>
            <a:pPr algn="ctr" defTabSz="410751" hangingPunct="0"/>
            <a:r>
              <a:rPr lang="en-US" sz="4219" b="1" dirty="0">
                <a:solidFill>
                  <a:srgbClr val="002060"/>
                </a:solidFill>
              </a:rPr>
              <a:t>Venue: United Sherpa Association Inc.</a:t>
            </a:r>
          </a:p>
          <a:p>
            <a:pPr algn="ctr" defTabSz="410751" hangingPunct="0"/>
            <a:r>
              <a:rPr lang="en-US" sz="3797" b="1" dirty="0">
                <a:solidFill>
                  <a:srgbClr val="002060"/>
                </a:solidFill>
                <a:sym typeface="Avenir Light"/>
              </a:rPr>
              <a:t>          41-01 75</a:t>
            </a:r>
            <a:r>
              <a:rPr lang="en-US" sz="3797" b="1" baseline="30000" dirty="0">
                <a:solidFill>
                  <a:srgbClr val="002060"/>
                </a:solidFill>
                <a:sym typeface="Avenir Light"/>
              </a:rPr>
              <a:t>th</a:t>
            </a:r>
            <a:r>
              <a:rPr lang="en-US" sz="3797" b="1" dirty="0">
                <a:solidFill>
                  <a:srgbClr val="002060"/>
                </a:solidFill>
                <a:sym typeface="Avenir Light"/>
              </a:rPr>
              <a:t> St. Queens, NY 11373</a:t>
            </a:r>
          </a:p>
          <a:p>
            <a:pPr algn="ctr" defTabSz="410751" hangingPunct="0"/>
            <a:r>
              <a:rPr lang="en-US" sz="4219" b="1" dirty="0">
                <a:solidFill>
                  <a:srgbClr val="002060"/>
                </a:solidFill>
                <a:sym typeface="Avenir Light"/>
              </a:rPr>
              <a:t>Date: Dec 16</a:t>
            </a:r>
          </a:p>
        </p:txBody>
      </p:sp>
    </p:spTree>
    <p:extLst>
      <p:ext uri="{BB962C8B-B14F-4D97-AF65-F5344CB8AC3E}">
        <p14:creationId xmlns:p14="http://schemas.microsoft.com/office/powerpoint/2010/main" val="300474007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599807" y="224586"/>
            <a:ext cx="5496193" cy="653544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l">
              <a:defRPr sz="3000">
                <a:solidFill>
                  <a:srgbClr val="000000"/>
                </a:solidFill>
                <a:latin typeface="Avenir Heavy"/>
                <a:ea typeface="Avenir Heavy"/>
                <a:cs typeface="Avenir Heavy"/>
                <a:sym typeface="Avenir Heavy"/>
              </a:defRPr>
            </a:pPr>
            <a:r>
              <a:rPr sz="2800" b="1" dirty="0"/>
              <a:t>23 </a:t>
            </a:r>
            <a:r>
              <a:rPr sz="2800" b="1" dirty="0" err="1"/>
              <a:t>किनकि</a:t>
            </a:r>
            <a:r>
              <a:rPr sz="2800" b="1" dirty="0"/>
              <a:t> </a:t>
            </a:r>
            <a:r>
              <a:rPr sz="2800" b="1" dirty="0" err="1"/>
              <a:t>प्रभुबाट</a:t>
            </a:r>
            <a:r>
              <a:rPr sz="2800" b="1" dirty="0"/>
              <a:t> </a:t>
            </a:r>
            <a:r>
              <a:rPr sz="2800" b="1" dirty="0" err="1"/>
              <a:t>मैले</a:t>
            </a:r>
            <a:r>
              <a:rPr sz="2800" b="1" dirty="0"/>
              <a:t> </a:t>
            </a:r>
            <a:r>
              <a:rPr sz="2800" b="1" dirty="0" err="1"/>
              <a:t>जे</a:t>
            </a:r>
            <a:r>
              <a:rPr sz="2800" b="1" dirty="0"/>
              <a:t> </a:t>
            </a:r>
            <a:r>
              <a:rPr sz="2800" b="1" dirty="0" err="1"/>
              <a:t>पाएँ</a:t>
            </a:r>
            <a:r>
              <a:rPr sz="2800" b="1" dirty="0"/>
              <a:t>, </a:t>
            </a:r>
            <a:r>
              <a:rPr sz="2800" b="1" dirty="0" err="1"/>
              <a:t>सो</a:t>
            </a:r>
            <a:r>
              <a:rPr sz="2800" b="1" dirty="0"/>
              <a:t> </a:t>
            </a:r>
            <a:r>
              <a:rPr sz="2800" b="1" dirty="0" err="1"/>
              <a:t>तिमीहरूलाई</a:t>
            </a:r>
            <a:r>
              <a:rPr sz="2800" b="1" dirty="0"/>
              <a:t> </a:t>
            </a:r>
            <a:r>
              <a:rPr sz="2800" b="1" dirty="0" err="1"/>
              <a:t>सुम्‍पिदिएँ</a:t>
            </a:r>
            <a:r>
              <a:rPr sz="2800" b="1" dirty="0"/>
              <a:t>, </a:t>
            </a:r>
            <a:r>
              <a:rPr sz="2800" b="1" dirty="0" err="1"/>
              <a:t>अर्थात्</a:t>
            </a:r>
            <a:r>
              <a:rPr sz="2800" b="1" dirty="0"/>
              <a:t>‌ </a:t>
            </a:r>
            <a:r>
              <a:rPr sz="2800" b="1" dirty="0" err="1"/>
              <a:t>जुन</a:t>
            </a:r>
            <a:r>
              <a:rPr sz="2800" b="1" dirty="0"/>
              <a:t> </a:t>
            </a:r>
            <a:r>
              <a:rPr sz="2800" b="1" dirty="0" err="1"/>
              <a:t>रात</a:t>
            </a:r>
            <a:r>
              <a:rPr sz="2800" b="1" dirty="0"/>
              <a:t> </a:t>
            </a:r>
            <a:r>
              <a:rPr sz="2800" b="1" dirty="0" err="1"/>
              <a:t>उहाँ</a:t>
            </a:r>
            <a:r>
              <a:rPr sz="2800" b="1" dirty="0"/>
              <a:t> </a:t>
            </a:r>
            <a:r>
              <a:rPr sz="2800" b="1" dirty="0" err="1"/>
              <a:t>पक्राउ</a:t>
            </a:r>
            <a:r>
              <a:rPr sz="2800" b="1" dirty="0"/>
              <a:t> </a:t>
            </a:r>
            <a:r>
              <a:rPr sz="2800" b="1" dirty="0" err="1"/>
              <a:t>पर्नुभयो</a:t>
            </a:r>
            <a:r>
              <a:rPr sz="2800" b="1" dirty="0"/>
              <a:t>, </a:t>
            </a:r>
            <a:r>
              <a:rPr sz="2800" b="1" dirty="0" err="1"/>
              <a:t>त्‍यो</a:t>
            </a:r>
            <a:r>
              <a:rPr sz="2800" b="1" dirty="0"/>
              <a:t> </a:t>
            </a:r>
            <a:r>
              <a:rPr sz="2800" b="1" dirty="0" err="1"/>
              <a:t>रात</a:t>
            </a:r>
            <a:r>
              <a:rPr sz="2800" b="1" dirty="0"/>
              <a:t> </a:t>
            </a:r>
            <a:r>
              <a:rPr sz="2800" b="1" dirty="0" err="1"/>
              <a:t>प्रभु</a:t>
            </a:r>
            <a:r>
              <a:rPr sz="2800" b="1" dirty="0"/>
              <a:t> </a:t>
            </a:r>
            <a:r>
              <a:rPr sz="2800" b="1" dirty="0" err="1"/>
              <a:t>येशूले</a:t>
            </a:r>
            <a:r>
              <a:rPr sz="2800" b="1" dirty="0"/>
              <a:t> </a:t>
            </a:r>
            <a:r>
              <a:rPr sz="2800" b="1" dirty="0" err="1"/>
              <a:t>रोटी</a:t>
            </a:r>
            <a:r>
              <a:rPr sz="2800" b="1" dirty="0"/>
              <a:t> </a:t>
            </a:r>
            <a:r>
              <a:rPr sz="2800" b="1" dirty="0" err="1"/>
              <a:t>लिनुभयो</a:t>
            </a:r>
            <a:r>
              <a:rPr sz="2800" b="1" dirty="0"/>
              <a:t>,</a:t>
            </a:r>
          </a:p>
          <a:p>
            <a:pPr algn="l">
              <a:defRPr sz="3000">
                <a:solidFill>
                  <a:srgbClr val="000000"/>
                </a:solidFill>
                <a:latin typeface="Avenir Heavy"/>
                <a:ea typeface="Avenir Heavy"/>
                <a:cs typeface="Avenir Heavy"/>
                <a:sym typeface="Avenir Heavy"/>
              </a:defRPr>
            </a:pPr>
            <a:endParaRPr sz="2800" b="1" dirty="0"/>
          </a:p>
          <a:p>
            <a:pPr algn="l">
              <a:defRPr sz="3000">
                <a:solidFill>
                  <a:srgbClr val="000000"/>
                </a:solidFill>
                <a:latin typeface="Avenir Heavy"/>
                <a:ea typeface="Avenir Heavy"/>
                <a:cs typeface="Avenir Heavy"/>
                <a:sym typeface="Avenir Heavy"/>
              </a:defRPr>
            </a:pPr>
            <a:r>
              <a:rPr sz="2800" b="1" dirty="0"/>
              <a:t>24 र </a:t>
            </a:r>
            <a:r>
              <a:rPr sz="2800" b="1" dirty="0" err="1"/>
              <a:t>धन्‍यवाद</a:t>
            </a:r>
            <a:r>
              <a:rPr sz="2800" b="1" dirty="0"/>
              <a:t> </a:t>
            </a:r>
            <a:r>
              <a:rPr sz="2800" b="1" dirty="0" err="1"/>
              <a:t>दिनुभएपछि</a:t>
            </a:r>
            <a:r>
              <a:rPr sz="2800" b="1" dirty="0"/>
              <a:t> </a:t>
            </a:r>
            <a:r>
              <a:rPr sz="2800" b="1" dirty="0" err="1"/>
              <a:t>उहाँले</a:t>
            </a:r>
            <a:r>
              <a:rPr sz="2800" b="1" dirty="0"/>
              <a:t> </a:t>
            </a:r>
            <a:r>
              <a:rPr sz="2800" b="1" dirty="0" err="1"/>
              <a:t>त्‍यो</a:t>
            </a:r>
            <a:r>
              <a:rPr sz="2800" b="1" dirty="0"/>
              <a:t> </a:t>
            </a:r>
            <a:r>
              <a:rPr sz="2800" b="1" dirty="0" err="1"/>
              <a:t>भाँच्‍नुभयो</a:t>
            </a:r>
            <a:r>
              <a:rPr sz="2800" b="1" dirty="0"/>
              <a:t>, र </a:t>
            </a:r>
            <a:r>
              <a:rPr sz="2800" b="1" dirty="0" err="1"/>
              <a:t>भन्‍नुभयो</a:t>
            </a:r>
            <a:r>
              <a:rPr sz="2800" b="1" dirty="0"/>
              <a:t>, “</a:t>
            </a:r>
            <a:r>
              <a:rPr sz="2800" b="1" dirty="0" err="1"/>
              <a:t>यो</a:t>
            </a:r>
            <a:r>
              <a:rPr sz="2800" b="1" dirty="0"/>
              <a:t> </a:t>
            </a:r>
            <a:r>
              <a:rPr sz="2800" b="1" dirty="0" err="1"/>
              <a:t>तिमीहरूका</a:t>
            </a:r>
            <a:r>
              <a:rPr sz="2800" b="1" dirty="0"/>
              <a:t> </a:t>
            </a:r>
            <a:r>
              <a:rPr sz="2800" b="1" dirty="0" err="1"/>
              <a:t>निम्‍ति</a:t>
            </a:r>
            <a:r>
              <a:rPr sz="2800" b="1" dirty="0"/>
              <a:t> </a:t>
            </a:r>
            <a:r>
              <a:rPr sz="2800" b="1" dirty="0" err="1"/>
              <a:t>मेरो</a:t>
            </a:r>
            <a:r>
              <a:rPr sz="2800" b="1" dirty="0"/>
              <a:t> </a:t>
            </a:r>
            <a:r>
              <a:rPr sz="2800" b="1" dirty="0" err="1"/>
              <a:t>शरीर</a:t>
            </a:r>
            <a:r>
              <a:rPr sz="2800" b="1" dirty="0"/>
              <a:t> </a:t>
            </a:r>
            <a:r>
              <a:rPr sz="2800" b="1" dirty="0" err="1"/>
              <a:t>हो</a:t>
            </a:r>
            <a:r>
              <a:rPr sz="2800" b="1" dirty="0"/>
              <a:t>। </a:t>
            </a:r>
            <a:r>
              <a:rPr sz="2800" b="1" dirty="0" err="1"/>
              <a:t>यो</a:t>
            </a:r>
            <a:r>
              <a:rPr sz="2800" b="1" dirty="0"/>
              <a:t> </a:t>
            </a:r>
            <a:r>
              <a:rPr sz="2800" b="1" dirty="0" err="1"/>
              <a:t>मेरो</a:t>
            </a:r>
            <a:r>
              <a:rPr sz="2800" b="1" dirty="0"/>
              <a:t> </a:t>
            </a:r>
            <a:r>
              <a:rPr sz="2800" b="1" dirty="0" err="1"/>
              <a:t>सम्‍झनाको</a:t>
            </a:r>
            <a:r>
              <a:rPr sz="2800" b="1" dirty="0"/>
              <a:t> </a:t>
            </a:r>
            <a:r>
              <a:rPr sz="2800" b="1" dirty="0" err="1"/>
              <a:t>निम्‍ति</a:t>
            </a:r>
            <a:r>
              <a:rPr sz="2800" b="1" dirty="0"/>
              <a:t> </a:t>
            </a:r>
            <a:r>
              <a:rPr sz="2800" b="1" dirty="0" err="1"/>
              <a:t>गर</a:t>
            </a:r>
            <a:r>
              <a:rPr sz="2800" b="1" dirty="0"/>
              <a:t>।”</a:t>
            </a:r>
          </a:p>
          <a:p>
            <a:pPr algn="l">
              <a:defRPr sz="3000">
                <a:solidFill>
                  <a:srgbClr val="000000"/>
                </a:solidFill>
                <a:latin typeface="Avenir Heavy"/>
                <a:ea typeface="Avenir Heavy"/>
                <a:cs typeface="Avenir Heavy"/>
                <a:sym typeface="Avenir Heavy"/>
              </a:defRPr>
            </a:pPr>
            <a:endParaRPr sz="2800" b="1" dirty="0"/>
          </a:p>
          <a:p>
            <a:pPr algn="l">
              <a:defRPr sz="3000">
                <a:solidFill>
                  <a:srgbClr val="000000"/>
                </a:solidFill>
                <a:latin typeface="Avenir Heavy"/>
                <a:ea typeface="Avenir Heavy"/>
                <a:cs typeface="Avenir Heavy"/>
                <a:sym typeface="Avenir Heavy"/>
              </a:defRPr>
            </a:pPr>
            <a:r>
              <a:rPr sz="2800" b="1" dirty="0"/>
              <a:t>25 </a:t>
            </a:r>
            <a:r>
              <a:rPr sz="2800" b="1" dirty="0" err="1"/>
              <a:t>त्‍यसै</a:t>
            </a:r>
            <a:r>
              <a:rPr sz="2800" b="1" dirty="0"/>
              <a:t> </a:t>
            </a:r>
            <a:r>
              <a:rPr sz="2800" b="1" dirty="0" err="1"/>
              <a:t>गरी</a:t>
            </a:r>
            <a:r>
              <a:rPr sz="2800" b="1" dirty="0"/>
              <a:t> </a:t>
            </a:r>
            <a:r>
              <a:rPr sz="2800" b="1" dirty="0" err="1"/>
              <a:t>खाएपछि</a:t>
            </a:r>
            <a:r>
              <a:rPr sz="2800" b="1" dirty="0"/>
              <a:t> </a:t>
            </a:r>
            <a:r>
              <a:rPr sz="2800" b="1" dirty="0" err="1"/>
              <a:t>उहाँले</a:t>
            </a:r>
            <a:r>
              <a:rPr sz="2800" b="1" dirty="0"/>
              <a:t> </a:t>
            </a:r>
            <a:r>
              <a:rPr sz="2800" b="1" dirty="0" err="1"/>
              <a:t>कचौरा</a:t>
            </a:r>
            <a:r>
              <a:rPr sz="2800" b="1" dirty="0"/>
              <a:t> </a:t>
            </a:r>
            <a:r>
              <a:rPr sz="2800" b="1" dirty="0" err="1"/>
              <a:t>लिएर</a:t>
            </a:r>
            <a:r>
              <a:rPr sz="2800" b="1" dirty="0"/>
              <a:t> </a:t>
            </a:r>
            <a:r>
              <a:rPr sz="2800" b="1" dirty="0" err="1"/>
              <a:t>यसो</a:t>
            </a:r>
            <a:r>
              <a:rPr sz="2800" b="1" dirty="0"/>
              <a:t> </a:t>
            </a:r>
            <a:r>
              <a:rPr sz="2800" b="1" dirty="0" err="1"/>
              <a:t>भन्‍नुभयो</a:t>
            </a:r>
            <a:r>
              <a:rPr sz="2800" b="1" dirty="0"/>
              <a:t>, “</a:t>
            </a:r>
            <a:r>
              <a:rPr sz="2800" b="1" dirty="0" err="1"/>
              <a:t>यो</a:t>
            </a:r>
            <a:r>
              <a:rPr sz="2800" b="1" dirty="0"/>
              <a:t> </a:t>
            </a:r>
            <a:r>
              <a:rPr sz="2800" b="1" dirty="0" err="1"/>
              <a:t>कचौरा</a:t>
            </a:r>
            <a:r>
              <a:rPr sz="2800" b="1" dirty="0"/>
              <a:t> </a:t>
            </a:r>
            <a:r>
              <a:rPr sz="2800" b="1" dirty="0" err="1"/>
              <a:t>मेरो</a:t>
            </a:r>
            <a:r>
              <a:rPr sz="2800" b="1" dirty="0"/>
              <a:t> </a:t>
            </a:r>
            <a:r>
              <a:rPr sz="2800" b="1" dirty="0" err="1"/>
              <a:t>रगतमा</a:t>
            </a:r>
            <a:r>
              <a:rPr sz="2800" b="1" dirty="0"/>
              <a:t> </a:t>
            </a:r>
            <a:r>
              <a:rPr sz="2800" b="1" dirty="0" err="1"/>
              <a:t>भएको</a:t>
            </a:r>
            <a:r>
              <a:rPr sz="2800" b="1" dirty="0"/>
              <a:t> </a:t>
            </a:r>
            <a:r>
              <a:rPr sz="2800" b="1" dirty="0" err="1"/>
              <a:t>नयाँ</a:t>
            </a:r>
            <a:r>
              <a:rPr sz="2800" b="1" dirty="0"/>
              <a:t> </a:t>
            </a:r>
            <a:r>
              <a:rPr sz="2800" b="1" dirty="0" err="1"/>
              <a:t>करार</a:t>
            </a:r>
            <a:r>
              <a:rPr sz="2800" b="1" dirty="0"/>
              <a:t> </a:t>
            </a:r>
            <a:r>
              <a:rPr sz="2800" b="1" dirty="0" err="1"/>
              <a:t>हो</a:t>
            </a:r>
            <a:r>
              <a:rPr sz="2800" b="1" dirty="0"/>
              <a:t>। </a:t>
            </a:r>
            <a:r>
              <a:rPr sz="2800" b="1" dirty="0" err="1"/>
              <a:t>जहिले-जहिले</a:t>
            </a:r>
            <a:r>
              <a:rPr sz="2800" b="1" dirty="0"/>
              <a:t> </a:t>
            </a:r>
            <a:r>
              <a:rPr sz="2800" b="1" dirty="0" err="1"/>
              <a:t>तिमीहरू</a:t>
            </a:r>
            <a:r>
              <a:rPr sz="2800" b="1" dirty="0"/>
              <a:t> </a:t>
            </a:r>
            <a:r>
              <a:rPr sz="2800" b="1" dirty="0" err="1"/>
              <a:t>यो</a:t>
            </a:r>
            <a:r>
              <a:rPr sz="2800" b="1" dirty="0"/>
              <a:t> </a:t>
            </a:r>
            <a:r>
              <a:rPr sz="2800" b="1" dirty="0" err="1"/>
              <a:t>पिउँछौ</a:t>
            </a:r>
            <a:r>
              <a:rPr sz="2800" b="1" dirty="0"/>
              <a:t>, </a:t>
            </a:r>
            <a:r>
              <a:rPr sz="2800" b="1" dirty="0" err="1"/>
              <a:t>मेरो</a:t>
            </a:r>
            <a:r>
              <a:rPr sz="2800" b="1" dirty="0"/>
              <a:t> </a:t>
            </a:r>
            <a:r>
              <a:rPr sz="2800" b="1" dirty="0" err="1"/>
              <a:t>सम्‍झनामा</a:t>
            </a:r>
            <a:r>
              <a:rPr sz="2800" b="1" dirty="0"/>
              <a:t> </a:t>
            </a:r>
            <a:r>
              <a:rPr sz="2800" b="1" dirty="0" err="1"/>
              <a:t>यो</a:t>
            </a:r>
            <a:r>
              <a:rPr sz="2800" b="1" dirty="0"/>
              <a:t> </a:t>
            </a:r>
            <a:r>
              <a:rPr sz="2800" b="1" dirty="0" err="1"/>
              <a:t>अक्‍सर</a:t>
            </a:r>
            <a:r>
              <a:rPr sz="2800" b="1" dirty="0"/>
              <a:t> </a:t>
            </a:r>
            <a:r>
              <a:rPr sz="2800" b="1" dirty="0" err="1"/>
              <a:t>गर</a:t>
            </a:r>
            <a:r>
              <a:rPr sz="2800" b="1" dirty="0"/>
              <a:t>।”</a:t>
            </a:r>
          </a:p>
        </p:txBody>
      </p:sp>
      <p:sp>
        <p:nvSpPr>
          <p:cNvPr id="248" name="Shape 248"/>
          <p:cNvSpPr/>
          <p:nvPr/>
        </p:nvSpPr>
        <p:spPr>
          <a:xfrm>
            <a:off x="6374453" y="253611"/>
            <a:ext cx="5458317" cy="635077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defTabSz="321457">
              <a:defRPr sz="3000" b="1">
                <a:solidFill>
                  <a:srgbClr val="000000"/>
                </a:solidFill>
                <a:latin typeface="Helvetica Neue"/>
                <a:ea typeface="Helvetica Neue"/>
                <a:cs typeface="Helvetica Neue"/>
                <a:sym typeface="Helvetica Neue"/>
              </a:defRPr>
            </a:pPr>
            <a:r>
              <a:rPr sz="2400" dirty="0"/>
              <a:t>23 For I pass on to you what I received from the Lord himself. On the night when he was betrayed, the Lord Jesus took some bread </a:t>
            </a:r>
          </a:p>
          <a:p>
            <a:pPr defTabSz="321457">
              <a:defRPr sz="3000" b="1">
                <a:solidFill>
                  <a:srgbClr val="000000"/>
                </a:solidFill>
                <a:latin typeface="Helvetica Neue"/>
                <a:ea typeface="Helvetica Neue"/>
                <a:cs typeface="Helvetica Neue"/>
                <a:sym typeface="Helvetica Neue"/>
              </a:defRPr>
            </a:pPr>
            <a:endParaRPr sz="2400" dirty="0"/>
          </a:p>
          <a:p>
            <a:pPr defTabSz="321457">
              <a:defRPr sz="3000" b="1">
                <a:solidFill>
                  <a:srgbClr val="000000"/>
                </a:solidFill>
                <a:latin typeface="Helvetica Neue"/>
                <a:ea typeface="Helvetica Neue"/>
                <a:cs typeface="Helvetica Neue"/>
                <a:sym typeface="Helvetica Neue"/>
              </a:defRPr>
            </a:pPr>
            <a:r>
              <a:rPr sz="2400" dirty="0">
                <a:latin typeface="Arial"/>
                <a:ea typeface="Arial"/>
                <a:cs typeface="Arial"/>
                <a:sym typeface="Arial"/>
              </a:rPr>
              <a:t>24 </a:t>
            </a:r>
            <a:r>
              <a:rPr sz="2400" dirty="0"/>
              <a:t>and gave thanks to God for it. Then he broke it in pieces and said, “This is my body, which is given for you. Do this in remembrance of me.” </a:t>
            </a:r>
          </a:p>
          <a:p>
            <a:pPr defTabSz="321457">
              <a:defRPr sz="3000" b="1">
                <a:solidFill>
                  <a:srgbClr val="000000"/>
                </a:solidFill>
                <a:latin typeface="Helvetica Neue"/>
                <a:ea typeface="Helvetica Neue"/>
                <a:cs typeface="Helvetica Neue"/>
                <a:sym typeface="Helvetica Neue"/>
              </a:defRPr>
            </a:pPr>
            <a:endParaRPr sz="2400" dirty="0"/>
          </a:p>
          <a:p>
            <a:pPr defTabSz="321457">
              <a:defRPr sz="3000" b="1">
                <a:solidFill>
                  <a:srgbClr val="000000"/>
                </a:solidFill>
                <a:latin typeface="Helvetica Neue"/>
                <a:ea typeface="Helvetica Neue"/>
                <a:cs typeface="Helvetica Neue"/>
                <a:sym typeface="Helvetica Neue"/>
              </a:defRPr>
            </a:pPr>
            <a:r>
              <a:rPr sz="2400" dirty="0">
                <a:latin typeface="Arial"/>
                <a:ea typeface="Arial"/>
                <a:cs typeface="Arial"/>
                <a:sym typeface="Arial"/>
              </a:rPr>
              <a:t>25 </a:t>
            </a:r>
            <a:r>
              <a:rPr sz="2400" dirty="0"/>
              <a:t>In the same way, he took the cup of wine after supper, saying, “This cup is the new covenant between God and his people—an agreement confirmed with my blood. Do this in remembrance of me as often as you drink it.”</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359229" y="161280"/>
            <a:ext cx="5731993" cy="653544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l">
              <a:defRPr sz="3000">
                <a:solidFill>
                  <a:srgbClr val="000000"/>
                </a:solidFill>
                <a:latin typeface="Avenir Heavy"/>
                <a:ea typeface="Avenir Heavy"/>
                <a:cs typeface="Avenir Heavy"/>
                <a:sym typeface="Avenir Heavy"/>
              </a:defRPr>
            </a:pPr>
            <a:r>
              <a:rPr sz="2800" b="1" dirty="0"/>
              <a:t>26 </a:t>
            </a:r>
            <a:r>
              <a:rPr sz="2800" b="1" dirty="0" err="1"/>
              <a:t>किनभने</a:t>
            </a:r>
            <a:r>
              <a:rPr sz="2800" b="1" dirty="0"/>
              <a:t> </a:t>
            </a:r>
            <a:r>
              <a:rPr sz="2800" b="1" dirty="0" err="1"/>
              <a:t>जहिले-जहिले</a:t>
            </a:r>
            <a:r>
              <a:rPr sz="2800" b="1" dirty="0"/>
              <a:t> </a:t>
            </a:r>
            <a:r>
              <a:rPr sz="2800" b="1" dirty="0" err="1"/>
              <a:t>तिमीहरू</a:t>
            </a:r>
            <a:r>
              <a:rPr sz="2800" b="1" dirty="0"/>
              <a:t> </a:t>
            </a:r>
            <a:r>
              <a:rPr sz="2800" b="1" dirty="0" err="1"/>
              <a:t>यो</a:t>
            </a:r>
            <a:r>
              <a:rPr sz="2800" b="1" dirty="0"/>
              <a:t> </a:t>
            </a:r>
            <a:r>
              <a:rPr sz="2800" b="1" dirty="0" err="1"/>
              <a:t>रोटी</a:t>
            </a:r>
            <a:r>
              <a:rPr sz="2800" b="1" dirty="0"/>
              <a:t> </a:t>
            </a:r>
            <a:r>
              <a:rPr sz="2800" b="1" dirty="0" err="1"/>
              <a:t>खान्‍छौ</a:t>
            </a:r>
            <a:r>
              <a:rPr sz="2800" b="1" dirty="0"/>
              <a:t> र </a:t>
            </a:r>
            <a:r>
              <a:rPr sz="2800" b="1" dirty="0" err="1"/>
              <a:t>यस</a:t>
            </a:r>
            <a:r>
              <a:rPr sz="2800" b="1" dirty="0"/>
              <a:t> </a:t>
            </a:r>
            <a:r>
              <a:rPr sz="2800" b="1" dirty="0" err="1"/>
              <a:t>कचौराबाट</a:t>
            </a:r>
            <a:r>
              <a:rPr sz="2800" b="1" dirty="0"/>
              <a:t> </a:t>
            </a:r>
            <a:r>
              <a:rPr sz="2800" b="1" dirty="0" err="1"/>
              <a:t>पिउँछौ</a:t>
            </a:r>
            <a:r>
              <a:rPr sz="2800" b="1" dirty="0"/>
              <a:t>, </a:t>
            </a:r>
            <a:r>
              <a:rPr sz="2800" b="1" dirty="0" err="1"/>
              <a:t>उहाँ</a:t>
            </a:r>
            <a:r>
              <a:rPr sz="2800" b="1" dirty="0"/>
              <a:t> </a:t>
            </a:r>
            <a:r>
              <a:rPr sz="2800" b="1" dirty="0" err="1"/>
              <a:t>नआउञ्‍जेल</a:t>
            </a:r>
            <a:r>
              <a:rPr sz="2800" b="1" dirty="0"/>
              <a:t> </a:t>
            </a:r>
            <a:r>
              <a:rPr sz="2800" b="1" dirty="0" err="1"/>
              <a:t>तिमीहरू</a:t>
            </a:r>
            <a:r>
              <a:rPr sz="2800" b="1" dirty="0"/>
              <a:t> </a:t>
            </a:r>
            <a:r>
              <a:rPr sz="2800" b="1" dirty="0" err="1"/>
              <a:t>प्रभुका</a:t>
            </a:r>
            <a:r>
              <a:rPr sz="2800" b="1" dirty="0"/>
              <a:t> </a:t>
            </a:r>
            <a:r>
              <a:rPr sz="2800" b="1" dirty="0" err="1"/>
              <a:t>मृत्‍युको</a:t>
            </a:r>
            <a:r>
              <a:rPr sz="2800" b="1" dirty="0"/>
              <a:t> </a:t>
            </a:r>
            <a:r>
              <a:rPr sz="2800" b="1" dirty="0" err="1"/>
              <a:t>घोषणा</a:t>
            </a:r>
            <a:r>
              <a:rPr sz="2800" b="1" dirty="0"/>
              <a:t> </a:t>
            </a:r>
            <a:r>
              <a:rPr sz="2800" b="1" dirty="0" err="1"/>
              <a:t>गर्दछौ</a:t>
            </a:r>
            <a:r>
              <a:rPr sz="2800" b="1" dirty="0"/>
              <a:t>।  </a:t>
            </a:r>
          </a:p>
          <a:p>
            <a:pPr algn="l">
              <a:defRPr sz="3000">
                <a:solidFill>
                  <a:srgbClr val="000000"/>
                </a:solidFill>
                <a:latin typeface="Avenir Heavy"/>
                <a:ea typeface="Avenir Heavy"/>
                <a:cs typeface="Avenir Heavy"/>
                <a:sym typeface="Avenir Heavy"/>
              </a:defRPr>
            </a:pPr>
            <a:r>
              <a:rPr sz="2800" b="1" dirty="0"/>
              <a:t>27 </a:t>
            </a:r>
            <a:r>
              <a:rPr sz="2800" b="1" dirty="0" err="1"/>
              <a:t>यसकारण</a:t>
            </a:r>
            <a:r>
              <a:rPr sz="2800" b="1" dirty="0"/>
              <a:t> </a:t>
            </a:r>
            <a:r>
              <a:rPr sz="2800" b="1" dirty="0" err="1"/>
              <a:t>जसले</a:t>
            </a:r>
            <a:r>
              <a:rPr sz="2800" b="1" dirty="0"/>
              <a:t> </a:t>
            </a:r>
            <a:r>
              <a:rPr sz="2800" b="1" dirty="0" err="1"/>
              <a:t>अयोग्‍य</a:t>
            </a:r>
            <a:r>
              <a:rPr sz="2800" b="1" dirty="0"/>
              <a:t> </a:t>
            </a:r>
            <a:r>
              <a:rPr sz="2800" b="1" dirty="0" err="1"/>
              <a:t>रीतिले</a:t>
            </a:r>
            <a:r>
              <a:rPr sz="2800" b="1" dirty="0"/>
              <a:t> </a:t>
            </a:r>
            <a:r>
              <a:rPr sz="2800" b="1" dirty="0" err="1"/>
              <a:t>प्रभुको</a:t>
            </a:r>
            <a:r>
              <a:rPr sz="2800" b="1" dirty="0"/>
              <a:t> </a:t>
            </a:r>
            <a:r>
              <a:rPr sz="2800" b="1" dirty="0" err="1"/>
              <a:t>रोटी</a:t>
            </a:r>
            <a:r>
              <a:rPr sz="2800" b="1" dirty="0"/>
              <a:t> </a:t>
            </a:r>
            <a:r>
              <a:rPr sz="2800" b="1" dirty="0" err="1"/>
              <a:t>खान्‍छ</a:t>
            </a:r>
            <a:r>
              <a:rPr sz="2800" b="1" dirty="0"/>
              <a:t>, </a:t>
            </a:r>
            <a:r>
              <a:rPr sz="2800" b="1" dirty="0" err="1"/>
              <a:t>कि</a:t>
            </a:r>
            <a:r>
              <a:rPr sz="2800" b="1" dirty="0"/>
              <a:t> </a:t>
            </a:r>
            <a:r>
              <a:rPr sz="2800" b="1" dirty="0" err="1"/>
              <a:t>प्रभुको</a:t>
            </a:r>
            <a:r>
              <a:rPr sz="2800" b="1" dirty="0"/>
              <a:t> </a:t>
            </a:r>
            <a:r>
              <a:rPr sz="2800" b="1" dirty="0" err="1"/>
              <a:t>कचौराबाट</a:t>
            </a:r>
            <a:r>
              <a:rPr sz="2800" b="1" dirty="0"/>
              <a:t> </a:t>
            </a:r>
            <a:r>
              <a:rPr sz="2800" b="1" dirty="0" err="1"/>
              <a:t>पिउँछ</a:t>
            </a:r>
            <a:r>
              <a:rPr sz="2800" b="1" dirty="0"/>
              <a:t>, </a:t>
            </a:r>
            <a:r>
              <a:rPr sz="2800" b="1" dirty="0" err="1"/>
              <a:t>त्‍यो</a:t>
            </a:r>
            <a:r>
              <a:rPr sz="2800" b="1" dirty="0"/>
              <a:t> </a:t>
            </a:r>
            <a:r>
              <a:rPr sz="2800" b="1" dirty="0" err="1"/>
              <a:t>मानिस</a:t>
            </a:r>
            <a:r>
              <a:rPr sz="2800" b="1" dirty="0"/>
              <a:t> </a:t>
            </a:r>
            <a:r>
              <a:rPr sz="2800" b="1" dirty="0" err="1"/>
              <a:t>प्रभुको</a:t>
            </a:r>
            <a:r>
              <a:rPr sz="2800" b="1" dirty="0"/>
              <a:t> </a:t>
            </a:r>
            <a:r>
              <a:rPr sz="2800" b="1" dirty="0" err="1"/>
              <a:t>शरीर</a:t>
            </a:r>
            <a:r>
              <a:rPr sz="2800" b="1" dirty="0"/>
              <a:t> र </a:t>
            </a:r>
            <a:r>
              <a:rPr sz="2800" b="1" dirty="0" err="1"/>
              <a:t>रगतलाई</a:t>
            </a:r>
            <a:r>
              <a:rPr sz="2800" b="1" dirty="0"/>
              <a:t> </a:t>
            </a:r>
            <a:r>
              <a:rPr sz="2800" b="1" dirty="0" err="1"/>
              <a:t>अपवित्र</a:t>
            </a:r>
            <a:r>
              <a:rPr sz="2800" b="1" dirty="0"/>
              <a:t> </a:t>
            </a:r>
            <a:r>
              <a:rPr sz="2800" b="1" dirty="0" err="1"/>
              <a:t>तुल्‍याएकोमा</a:t>
            </a:r>
            <a:r>
              <a:rPr sz="2800" b="1" dirty="0"/>
              <a:t> </a:t>
            </a:r>
            <a:r>
              <a:rPr sz="2800" b="1" dirty="0" err="1"/>
              <a:t>दोषी</a:t>
            </a:r>
            <a:r>
              <a:rPr sz="2800" b="1" dirty="0"/>
              <a:t> </a:t>
            </a:r>
            <a:r>
              <a:rPr sz="2800" b="1" dirty="0" err="1"/>
              <a:t>ठहरिनेछ</a:t>
            </a:r>
            <a:r>
              <a:rPr sz="2800" b="1" dirty="0"/>
              <a:t>।</a:t>
            </a:r>
          </a:p>
          <a:p>
            <a:pPr algn="l">
              <a:defRPr sz="3000">
                <a:solidFill>
                  <a:srgbClr val="000000"/>
                </a:solidFill>
                <a:latin typeface="Avenir Heavy"/>
                <a:ea typeface="Avenir Heavy"/>
                <a:cs typeface="Avenir Heavy"/>
                <a:sym typeface="Avenir Heavy"/>
              </a:defRPr>
            </a:pPr>
            <a:r>
              <a:rPr sz="2800" b="1" dirty="0"/>
              <a:t>28 </a:t>
            </a:r>
            <a:r>
              <a:rPr sz="2800" b="1" dirty="0" err="1"/>
              <a:t>हरेक</a:t>
            </a:r>
            <a:r>
              <a:rPr sz="2800" b="1" dirty="0"/>
              <a:t> </a:t>
            </a:r>
            <a:r>
              <a:rPr sz="2800" b="1" dirty="0" err="1"/>
              <a:t>मानिसले</a:t>
            </a:r>
            <a:r>
              <a:rPr sz="2800" b="1" dirty="0"/>
              <a:t> </a:t>
            </a:r>
            <a:r>
              <a:rPr sz="2800" b="1" dirty="0" err="1"/>
              <a:t>आफूलाई</a:t>
            </a:r>
            <a:r>
              <a:rPr sz="2800" b="1" dirty="0"/>
              <a:t> </a:t>
            </a:r>
            <a:r>
              <a:rPr sz="2800" b="1" dirty="0" err="1"/>
              <a:t>जाँचोस्</a:t>
            </a:r>
            <a:r>
              <a:rPr sz="2800" b="1" dirty="0"/>
              <a:t>‌, </a:t>
            </a:r>
            <a:r>
              <a:rPr sz="2800" b="1" dirty="0" err="1"/>
              <a:t>अनि</a:t>
            </a:r>
            <a:r>
              <a:rPr sz="2800" b="1" dirty="0"/>
              <a:t> </a:t>
            </a:r>
            <a:r>
              <a:rPr sz="2800" b="1" dirty="0" err="1"/>
              <a:t>मात्र</a:t>
            </a:r>
            <a:r>
              <a:rPr sz="2800" b="1" dirty="0"/>
              <a:t> </a:t>
            </a:r>
            <a:r>
              <a:rPr sz="2800" b="1" dirty="0" err="1"/>
              <a:t>त्‍यसले</a:t>
            </a:r>
            <a:r>
              <a:rPr sz="2800" b="1" dirty="0"/>
              <a:t> </a:t>
            </a:r>
            <a:r>
              <a:rPr sz="2800" b="1" dirty="0" err="1"/>
              <a:t>रोटी</a:t>
            </a:r>
            <a:r>
              <a:rPr sz="2800" b="1" dirty="0"/>
              <a:t> </a:t>
            </a:r>
            <a:r>
              <a:rPr sz="2800" b="1" dirty="0" err="1"/>
              <a:t>खाओस्</a:t>
            </a:r>
            <a:r>
              <a:rPr sz="2800" b="1" dirty="0"/>
              <a:t>‌, र </a:t>
            </a:r>
            <a:r>
              <a:rPr sz="2800" b="1" dirty="0" err="1"/>
              <a:t>कचौराबाट</a:t>
            </a:r>
            <a:r>
              <a:rPr sz="2800" b="1" dirty="0"/>
              <a:t> </a:t>
            </a:r>
            <a:r>
              <a:rPr sz="2800" b="1" dirty="0" err="1"/>
              <a:t>पिओस्</a:t>
            </a:r>
            <a:r>
              <a:rPr sz="2800" b="1" dirty="0"/>
              <a:t>‌।</a:t>
            </a:r>
          </a:p>
          <a:p>
            <a:pPr algn="l">
              <a:defRPr sz="3000">
                <a:solidFill>
                  <a:srgbClr val="000000"/>
                </a:solidFill>
                <a:latin typeface="Avenir Heavy"/>
                <a:ea typeface="Avenir Heavy"/>
                <a:cs typeface="Avenir Heavy"/>
                <a:sym typeface="Avenir Heavy"/>
              </a:defRPr>
            </a:pPr>
            <a:r>
              <a:rPr sz="2800" b="1" dirty="0"/>
              <a:t>29 </a:t>
            </a:r>
            <a:r>
              <a:rPr sz="2800" b="1" dirty="0" err="1"/>
              <a:t>किनकि</a:t>
            </a:r>
            <a:r>
              <a:rPr sz="2800" b="1" dirty="0"/>
              <a:t> </a:t>
            </a:r>
            <a:r>
              <a:rPr sz="2800" b="1" dirty="0" err="1"/>
              <a:t>प्रभुको</a:t>
            </a:r>
            <a:r>
              <a:rPr sz="2800" b="1" dirty="0"/>
              <a:t> </a:t>
            </a:r>
            <a:r>
              <a:rPr sz="2800" b="1" dirty="0" err="1"/>
              <a:t>शरीरलाई</a:t>
            </a:r>
            <a:r>
              <a:rPr sz="2800" b="1" dirty="0"/>
              <a:t> </a:t>
            </a:r>
            <a:r>
              <a:rPr sz="2800" b="1" dirty="0" err="1"/>
              <a:t>नचिनिकन</a:t>
            </a:r>
            <a:r>
              <a:rPr sz="2800" b="1" dirty="0"/>
              <a:t> </a:t>
            </a:r>
            <a:r>
              <a:rPr sz="2800" b="1" dirty="0" err="1"/>
              <a:t>जसले</a:t>
            </a:r>
            <a:r>
              <a:rPr sz="2800" b="1" dirty="0"/>
              <a:t> </a:t>
            </a:r>
            <a:r>
              <a:rPr sz="2800" b="1" dirty="0" err="1"/>
              <a:t>खान्‍छ</a:t>
            </a:r>
            <a:r>
              <a:rPr sz="2800" b="1" dirty="0"/>
              <a:t> र </a:t>
            </a:r>
            <a:r>
              <a:rPr sz="2800" b="1" dirty="0" err="1"/>
              <a:t>पिउँछ</a:t>
            </a:r>
            <a:r>
              <a:rPr sz="2800" b="1" dirty="0"/>
              <a:t> </a:t>
            </a:r>
            <a:r>
              <a:rPr sz="2800" b="1" dirty="0" err="1"/>
              <a:t>त्‍यसले</a:t>
            </a:r>
            <a:r>
              <a:rPr sz="2800" b="1" dirty="0"/>
              <a:t> </a:t>
            </a:r>
            <a:r>
              <a:rPr sz="2800" b="1" dirty="0" err="1"/>
              <a:t>त्‍यो</a:t>
            </a:r>
            <a:r>
              <a:rPr sz="2800" b="1" dirty="0"/>
              <a:t> </a:t>
            </a:r>
            <a:r>
              <a:rPr sz="2800" b="1" dirty="0" err="1"/>
              <a:t>खाएको</a:t>
            </a:r>
            <a:r>
              <a:rPr sz="2800" b="1" dirty="0"/>
              <a:t> र </a:t>
            </a:r>
            <a:r>
              <a:rPr sz="2800" b="1" dirty="0" err="1"/>
              <a:t>पिएको</a:t>
            </a:r>
            <a:r>
              <a:rPr sz="2800" b="1" dirty="0"/>
              <a:t> </a:t>
            </a:r>
            <a:r>
              <a:rPr sz="2800" b="1" dirty="0" err="1"/>
              <a:t>कारणले</a:t>
            </a:r>
            <a:r>
              <a:rPr sz="2800" b="1" dirty="0"/>
              <a:t> </a:t>
            </a:r>
            <a:r>
              <a:rPr sz="2800" b="1" dirty="0" err="1"/>
              <a:t>आफूमाथि</a:t>
            </a:r>
            <a:r>
              <a:rPr sz="2800" b="1" dirty="0"/>
              <a:t> </a:t>
            </a:r>
            <a:r>
              <a:rPr sz="2800" b="1" dirty="0" err="1"/>
              <a:t>दण्‍ड</a:t>
            </a:r>
            <a:r>
              <a:rPr sz="2800" b="1" dirty="0"/>
              <a:t> </a:t>
            </a:r>
            <a:r>
              <a:rPr sz="2800" b="1" dirty="0" err="1"/>
              <a:t>ल्‍याउनेछ</a:t>
            </a:r>
            <a:r>
              <a:rPr sz="2800" b="1" dirty="0"/>
              <a:t>। (१ </a:t>
            </a:r>
            <a:r>
              <a:rPr sz="2800" b="1" dirty="0" err="1"/>
              <a:t>कोरिन्थी</a:t>
            </a:r>
            <a:r>
              <a:rPr sz="2800" b="1" dirty="0"/>
              <a:t> ११:२३-२९)</a:t>
            </a:r>
          </a:p>
        </p:txBody>
      </p:sp>
      <p:sp>
        <p:nvSpPr>
          <p:cNvPr id="251" name="Shape 251"/>
          <p:cNvSpPr/>
          <p:nvPr/>
        </p:nvSpPr>
        <p:spPr>
          <a:xfrm>
            <a:off x="6211039" y="345944"/>
            <a:ext cx="5621732" cy="6166112"/>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defTabSz="321457">
              <a:defRPr sz="2900" b="1">
                <a:solidFill>
                  <a:srgbClr val="000000"/>
                </a:solidFill>
                <a:latin typeface="Helvetica Neue"/>
                <a:ea typeface="Helvetica Neue"/>
                <a:cs typeface="Helvetica Neue"/>
                <a:sym typeface="Helvetica Neue"/>
              </a:defRPr>
            </a:pPr>
            <a:r>
              <a:rPr sz="2200" dirty="0">
                <a:latin typeface="Arial"/>
                <a:ea typeface="Arial"/>
                <a:cs typeface="Arial"/>
                <a:sym typeface="Arial"/>
              </a:rPr>
              <a:t>26 </a:t>
            </a:r>
            <a:r>
              <a:rPr sz="2200" dirty="0"/>
              <a:t>For every time you eat this bread and drink this cup, you are announcing the Lord’s death until he comes again.</a:t>
            </a:r>
          </a:p>
          <a:p>
            <a:pPr defTabSz="321457">
              <a:defRPr sz="2900" b="1">
                <a:solidFill>
                  <a:srgbClr val="000000"/>
                </a:solidFill>
                <a:latin typeface="Helvetica Neue"/>
                <a:ea typeface="Helvetica Neue"/>
                <a:cs typeface="Helvetica Neue"/>
                <a:sym typeface="Helvetica Neue"/>
              </a:defRPr>
            </a:pPr>
            <a:endParaRPr sz="2200" dirty="0"/>
          </a:p>
          <a:p>
            <a:pPr defTabSz="321457">
              <a:defRPr sz="2900" b="1">
                <a:solidFill>
                  <a:srgbClr val="000000"/>
                </a:solidFill>
                <a:latin typeface="Helvetica Neue"/>
                <a:ea typeface="Helvetica Neue"/>
                <a:cs typeface="Helvetica Neue"/>
                <a:sym typeface="Helvetica Neue"/>
              </a:defRPr>
            </a:pPr>
            <a:r>
              <a:rPr sz="2200" dirty="0">
                <a:latin typeface="Arial"/>
                <a:ea typeface="Arial"/>
                <a:cs typeface="Arial"/>
                <a:sym typeface="Arial"/>
              </a:rPr>
              <a:t>27 </a:t>
            </a:r>
            <a:r>
              <a:rPr sz="2200" dirty="0"/>
              <a:t>So anyone who eats this bread or drinks this cup of the Lord unworthily is guilty of sinning against the body and blood of the Lord. </a:t>
            </a:r>
          </a:p>
          <a:p>
            <a:pPr defTabSz="321457">
              <a:defRPr sz="2900" b="1">
                <a:solidFill>
                  <a:srgbClr val="000000"/>
                </a:solidFill>
                <a:latin typeface="Helvetica Neue"/>
                <a:ea typeface="Helvetica Neue"/>
                <a:cs typeface="Helvetica Neue"/>
                <a:sym typeface="Helvetica Neue"/>
              </a:defRPr>
            </a:pPr>
            <a:endParaRPr sz="2200" dirty="0"/>
          </a:p>
          <a:p>
            <a:pPr defTabSz="321457">
              <a:defRPr sz="2900" b="1">
                <a:solidFill>
                  <a:srgbClr val="000000"/>
                </a:solidFill>
                <a:latin typeface="Helvetica Neue"/>
                <a:ea typeface="Helvetica Neue"/>
                <a:cs typeface="Helvetica Neue"/>
                <a:sym typeface="Helvetica Neue"/>
              </a:defRPr>
            </a:pPr>
            <a:r>
              <a:rPr sz="2200" dirty="0">
                <a:latin typeface="Arial"/>
                <a:ea typeface="Arial"/>
                <a:cs typeface="Arial"/>
                <a:sym typeface="Arial"/>
              </a:rPr>
              <a:t>28 </a:t>
            </a:r>
            <a:r>
              <a:rPr sz="2200" dirty="0"/>
              <a:t>That is why you should examine yourself before eating the bread and drinking the cup. </a:t>
            </a:r>
          </a:p>
          <a:p>
            <a:pPr defTabSz="321457">
              <a:defRPr sz="2900" b="1">
                <a:solidFill>
                  <a:srgbClr val="000000"/>
                </a:solidFill>
                <a:latin typeface="Helvetica Neue"/>
                <a:ea typeface="Helvetica Neue"/>
                <a:cs typeface="Helvetica Neue"/>
                <a:sym typeface="Helvetica Neue"/>
              </a:defRPr>
            </a:pPr>
            <a:endParaRPr sz="2200" dirty="0"/>
          </a:p>
          <a:p>
            <a:pPr defTabSz="321457">
              <a:defRPr sz="2900" b="1">
                <a:solidFill>
                  <a:srgbClr val="000000"/>
                </a:solidFill>
                <a:latin typeface="Helvetica Neue"/>
                <a:ea typeface="Helvetica Neue"/>
                <a:cs typeface="Helvetica Neue"/>
                <a:sym typeface="Helvetica Neue"/>
              </a:defRPr>
            </a:pPr>
            <a:r>
              <a:rPr sz="2200" dirty="0">
                <a:latin typeface="Arial"/>
                <a:ea typeface="Arial"/>
                <a:cs typeface="Arial"/>
                <a:sym typeface="Arial"/>
              </a:rPr>
              <a:t>29 </a:t>
            </a:r>
            <a:r>
              <a:rPr sz="2200" dirty="0"/>
              <a:t>For if you eat the bread or drink the cup without honoring the body of Christ, you are eating and drinking God’s judgment upon yourself. (1Corinthians 11:23-29NLT)</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7" name="pasted-image.tiff"/>
          <p:cNvPicPr>
            <a:picLocks/>
          </p:cNvPicPr>
          <p:nvPr/>
        </p:nvPicPr>
        <p:blipFill>
          <a:blip r:embed="rId2">
            <a:extLst/>
          </a:blip>
          <a:stretch>
            <a:fillRect/>
          </a:stretch>
        </p:blipFill>
        <p:spPr>
          <a:xfrm>
            <a:off x="4371975" y="0"/>
            <a:ext cx="7791326" cy="6858000"/>
          </a:xfrm>
          <a:prstGeom prst="rect">
            <a:avLst/>
          </a:prstGeom>
          <a:ln w="12700">
            <a:miter lim="400000"/>
          </a:ln>
        </p:spPr>
      </p:pic>
      <p:sp>
        <p:nvSpPr>
          <p:cNvPr id="398" name="Shape 398"/>
          <p:cNvSpPr/>
          <p:nvPr/>
        </p:nvSpPr>
        <p:spPr>
          <a:xfrm>
            <a:off x="228600" y="921434"/>
            <a:ext cx="4143375" cy="163012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a:defRPr sz="6500" b="1">
                <a:solidFill>
                  <a:srgbClr val="000000"/>
                </a:solidFill>
                <a:latin typeface="Times New Roman"/>
                <a:ea typeface="Times New Roman"/>
                <a:cs typeface="Times New Roman"/>
                <a:sym typeface="Times New Roman"/>
              </a:defRPr>
            </a:pPr>
            <a:r>
              <a:rPr sz="5062" dirty="0" err="1">
                <a:solidFill>
                  <a:schemeClr val="bg1"/>
                </a:solidFill>
              </a:rPr>
              <a:t>प्रभु</a:t>
            </a:r>
            <a:r>
              <a:rPr sz="5062" dirty="0">
                <a:solidFill>
                  <a:schemeClr val="bg1"/>
                </a:solidFill>
              </a:rPr>
              <a:t> </a:t>
            </a:r>
            <a:r>
              <a:rPr sz="5062" dirty="0" err="1">
                <a:solidFill>
                  <a:schemeClr val="bg1"/>
                </a:solidFill>
              </a:rPr>
              <a:t>भोज</a:t>
            </a:r>
            <a:endParaRPr sz="5062" dirty="0">
              <a:solidFill>
                <a:schemeClr val="bg1"/>
              </a:solidFill>
            </a:endParaRPr>
          </a:p>
          <a:p>
            <a:pPr>
              <a:defRPr sz="6500" b="1">
                <a:solidFill>
                  <a:srgbClr val="000000"/>
                </a:solidFill>
                <a:latin typeface="Times New Roman"/>
                <a:ea typeface="Times New Roman"/>
                <a:cs typeface="Times New Roman"/>
                <a:sym typeface="Times New Roman"/>
              </a:defRPr>
            </a:pPr>
            <a:r>
              <a:rPr sz="5062" dirty="0">
                <a:solidFill>
                  <a:schemeClr val="bg1"/>
                </a:solidFill>
              </a:rPr>
              <a:t>Lord’s</a:t>
            </a:r>
            <a:r>
              <a:rPr lang="en-US" sz="5062" dirty="0">
                <a:solidFill>
                  <a:schemeClr val="bg1"/>
                </a:solidFill>
              </a:rPr>
              <a:t> </a:t>
            </a:r>
            <a:r>
              <a:rPr sz="5062" dirty="0">
                <a:solidFill>
                  <a:schemeClr val="bg1"/>
                </a:solidFill>
              </a:rPr>
              <a:t>Supper </a:t>
            </a:r>
          </a:p>
        </p:txBody>
      </p:sp>
    </p:spTree>
    <p:extLst>
      <p:ext uri="{BB962C8B-B14F-4D97-AF65-F5344CB8AC3E}">
        <p14:creationId xmlns:p14="http://schemas.microsoft.com/office/powerpoint/2010/main" val="1477668742"/>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sunrise_poon_hill_nepal.jpg"/>
          <p:cNvPicPr>
            <a:picLocks/>
          </p:cNvPicPr>
          <p:nvPr/>
        </p:nvPicPr>
        <p:blipFill>
          <a:blip r:embed="rId2">
            <a:extLst/>
          </a:blip>
          <a:stretch>
            <a:fillRect/>
          </a:stretch>
        </p:blipFill>
        <p:spPr>
          <a:xfrm>
            <a:off x="0" y="0"/>
            <a:ext cx="12192000" cy="6858000"/>
          </a:xfrm>
          <a:prstGeom prst="rect">
            <a:avLst/>
          </a:prstGeom>
          <a:ln w="12700">
            <a:miter lim="400000"/>
          </a:ln>
        </p:spPr>
      </p:pic>
      <p:pic>
        <p:nvPicPr>
          <p:cNvPr id="361" name="Animated_Flag_of_Bhutan.gif"/>
          <p:cNvPicPr>
            <a:picLocks/>
          </p:cNvPicPr>
          <p:nvPr/>
        </p:nvPicPr>
        <p:blipFill>
          <a:blip r:embed="rId3">
            <a:extLst/>
          </a:blip>
          <a:stretch>
            <a:fillRect/>
          </a:stretch>
        </p:blipFill>
        <p:spPr>
          <a:xfrm>
            <a:off x="6167824" y="5858771"/>
            <a:ext cx="1182515" cy="918920"/>
          </a:xfrm>
          <a:prstGeom prst="rect">
            <a:avLst/>
          </a:prstGeom>
          <a:ln w="12700">
            <a:miter lim="400000"/>
          </a:ln>
        </p:spPr>
      </p:pic>
      <p:pic>
        <p:nvPicPr>
          <p:cNvPr id="362" name="nepalflag Moving.gif"/>
          <p:cNvPicPr>
            <a:picLocks/>
          </p:cNvPicPr>
          <p:nvPr/>
        </p:nvPicPr>
        <p:blipFill>
          <a:blip r:embed="rId4">
            <a:extLst/>
          </a:blip>
          <a:stretch>
            <a:fillRect/>
          </a:stretch>
        </p:blipFill>
        <p:spPr>
          <a:xfrm>
            <a:off x="3468218" y="5617585"/>
            <a:ext cx="951064" cy="1190626"/>
          </a:xfrm>
          <a:prstGeom prst="rect">
            <a:avLst/>
          </a:prstGeom>
          <a:ln w="12700">
            <a:miter lim="400000"/>
          </a:ln>
        </p:spPr>
      </p:pic>
      <p:pic>
        <p:nvPicPr>
          <p:cNvPr id="363" name="usa-american-flag-waving-animated-gif-28.gif"/>
          <p:cNvPicPr>
            <a:picLocks/>
          </p:cNvPicPr>
          <p:nvPr/>
        </p:nvPicPr>
        <p:blipFill>
          <a:blip r:embed="rId5">
            <a:extLst/>
          </a:blip>
          <a:stretch>
            <a:fillRect/>
          </a:stretch>
        </p:blipFill>
        <p:spPr>
          <a:xfrm>
            <a:off x="1563326" y="5810850"/>
            <a:ext cx="1522401" cy="1014935"/>
          </a:xfrm>
          <a:prstGeom prst="rect">
            <a:avLst/>
          </a:prstGeom>
          <a:ln w="12700">
            <a:miter lim="400000"/>
          </a:ln>
        </p:spPr>
      </p:pic>
      <p:pic>
        <p:nvPicPr>
          <p:cNvPr id="364" name="indian-flag-waving-gif-animation-9.gif"/>
          <p:cNvPicPr>
            <a:picLocks/>
          </p:cNvPicPr>
          <p:nvPr/>
        </p:nvPicPr>
        <p:blipFill>
          <a:blip r:embed="rId6">
            <a:extLst/>
          </a:blip>
          <a:stretch>
            <a:fillRect/>
          </a:stretch>
        </p:blipFill>
        <p:spPr>
          <a:xfrm>
            <a:off x="7510564" y="5858771"/>
            <a:ext cx="1522401" cy="951501"/>
          </a:xfrm>
          <a:prstGeom prst="rect">
            <a:avLst/>
          </a:prstGeom>
          <a:ln w="12700">
            <a:miter lim="400000"/>
          </a:ln>
        </p:spPr>
      </p:pic>
      <p:pic>
        <p:nvPicPr>
          <p:cNvPr id="365" name="200px-Colombia_flag.gif"/>
          <p:cNvPicPr>
            <a:picLocks/>
          </p:cNvPicPr>
          <p:nvPr/>
        </p:nvPicPr>
        <p:blipFill>
          <a:blip r:embed="rId7">
            <a:extLst/>
          </a:blip>
          <a:stretch>
            <a:fillRect/>
          </a:stretch>
        </p:blipFill>
        <p:spPr>
          <a:xfrm>
            <a:off x="9193190" y="5795338"/>
            <a:ext cx="1409631" cy="1014934"/>
          </a:xfrm>
          <a:prstGeom prst="rect">
            <a:avLst/>
          </a:prstGeom>
          <a:ln w="12700">
            <a:miter lim="400000"/>
          </a:ln>
        </p:spPr>
      </p:pic>
      <p:sp>
        <p:nvSpPr>
          <p:cNvPr id="366" name="Shape 366"/>
          <p:cNvSpPr/>
          <p:nvPr/>
        </p:nvSpPr>
        <p:spPr>
          <a:xfrm>
            <a:off x="8144249" y="63408"/>
            <a:ext cx="2279911" cy="82153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normAutofit/>
          </a:bodyPr>
          <a:lstStyle>
            <a:lvl1pPr defTabSz="525779">
              <a:spcBef>
                <a:spcPts val="3700"/>
              </a:spcBef>
              <a:defRPr sz="6030" b="1">
                <a:latin typeface="Times"/>
                <a:ea typeface="Times"/>
                <a:cs typeface="Times"/>
                <a:sym typeface="Times"/>
              </a:defRPr>
            </a:lvl1pPr>
          </a:lstStyle>
          <a:p>
            <a:r>
              <a:rPr sz="4240" dirty="0" err="1">
                <a:solidFill>
                  <a:schemeClr val="bg1"/>
                </a:solidFill>
              </a:rPr>
              <a:t>स्वागतम्</a:t>
            </a:r>
            <a:r>
              <a:rPr sz="4240" dirty="0">
                <a:solidFill>
                  <a:schemeClr val="bg1"/>
                </a:solidFill>
              </a:rPr>
              <a:t>!</a:t>
            </a:r>
          </a:p>
        </p:txBody>
      </p:sp>
      <p:sp>
        <p:nvSpPr>
          <p:cNvPr id="367" name="Shape 367"/>
          <p:cNvSpPr/>
          <p:nvPr/>
        </p:nvSpPr>
        <p:spPr>
          <a:xfrm>
            <a:off x="1625391" y="30464"/>
            <a:ext cx="2691986" cy="7733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normAutofit/>
          </a:bodyPr>
          <a:lstStyle>
            <a:lvl1pPr>
              <a:spcBef>
                <a:spcPts val="4200"/>
              </a:spcBef>
              <a:defRPr sz="5600">
                <a:latin typeface="Snell Roundhand Bold"/>
                <a:ea typeface="Snell Roundhand Bold"/>
                <a:cs typeface="Snell Roundhand Bold"/>
                <a:sym typeface="Snell Roundhand Bold"/>
              </a:defRPr>
            </a:lvl1pPr>
          </a:lstStyle>
          <a:p>
            <a:r>
              <a:rPr sz="3937" b="1" dirty="0">
                <a:solidFill>
                  <a:schemeClr val="bg1"/>
                </a:solidFill>
              </a:rPr>
              <a:t>Welcome!</a:t>
            </a:r>
          </a:p>
        </p:txBody>
      </p:sp>
      <p:pic>
        <p:nvPicPr>
          <p:cNvPr id="368" name="Tibet Flag.gif"/>
          <p:cNvPicPr>
            <a:picLocks/>
          </p:cNvPicPr>
          <p:nvPr/>
        </p:nvPicPr>
        <p:blipFill>
          <a:blip r:embed="rId8">
            <a:extLst/>
          </a:blip>
          <a:stretch>
            <a:fillRect/>
          </a:stretch>
        </p:blipFill>
        <p:spPr>
          <a:xfrm>
            <a:off x="4632755" y="5816111"/>
            <a:ext cx="1322086" cy="951501"/>
          </a:xfrm>
          <a:prstGeom prst="rect">
            <a:avLst/>
          </a:prstGeom>
          <a:ln w="12700">
            <a:miter lim="400000"/>
          </a:ln>
        </p:spPr>
      </p:pic>
      <p:sp>
        <p:nvSpPr>
          <p:cNvPr id="369" name="Shape 369"/>
          <p:cNvSpPr/>
          <p:nvPr/>
        </p:nvSpPr>
        <p:spPr>
          <a:xfrm>
            <a:off x="1788178" y="4402384"/>
            <a:ext cx="9626695" cy="102624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6200" b="1">
                <a:latin typeface="Times New Roman"/>
                <a:ea typeface="Times New Roman"/>
                <a:cs typeface="Times New Roman"/>
                <a:sym typeface="Times New Roman"/>
              </a:defRPr>
            </a:lvl1pPr>
          </a:lstStyle>
          <a:p>
            <a:r>
              <a:rPr sz="6000" dirty="0" err="1">
                <a:solidFill>
                  <a:schemeClr val="bg1"/>
                </a:solidFill>
              </a:rPr>
              <a:t>ग्लोबल</a:t>
            </a:r>
            <a:r>
              <a:rPr sz="6000" dirty="0">
                <a:solidFill>
                  <a:schemeClr val="bg1"/>
                </a:solidFill>
              </a:rPr>
              <a:t> </a:t>
            </a:r>
            <a:r>
              <a:rPr sz="6000" dirty="0" err="1">
                <a:solidFill>
                  <a:schemeClr val="bg1"/>
                </a:solidFill>
              </a:rPr>
              <a:t>मिसन</a:t>
            </a:r>
            <a:r>
              <a:rPr sz="6000" dirty="0">
                <a:solidFill>
                  <a:schemeClr val="bg1"/>
                </a:solidFill>
              </a:rPr>
              <a:t> </a:t>
            </a:r>
            <a:r>
              <a:rPr sz="6000" dirty="0" err="1">
                <a:solidFill>
                  <a:schemeClr val="bg1"/>
                </a:solidFill>
              </a:rPr>
              <a:t>नेपाली</a:t>
            </a:r>
            <a:r>
              <a:rPr sz="6000" dirty="0">
                <a:solidFill>
                  <a:schemeClr val="bg1"/>
                </a:solidFill>
              </a:rPr>
              <a:t> </a:t>
            </a:r>
            <a:r>
              <a:rPr sz="6000" dirty="0" err="1">
                <a:solidFill>
                  <a:schemeClr val="bg1"/>
                </a:solidFill>
              </a:rPr>
              <a:t>मण्डली</a:t>
            </a:r>
            <a:endParaRPr sz="6000" dirty="0">
              <a:solidFill>
                <a:schemeClr val="bg1"/>
              </a:solidFill>
            </a:endParaRPr>
          </a:p>
        </p:txBody>
      </p:sp>
      <p:pic>
        <p:nvPicPr>
          <p:cNvPr id="370" name="GMCNY-LOGO.ai"/>
          <p:cNvPicPr>
            <a:picLocks noChangeAspect="1"/>
          </p:cNvPicPr>
          <p:nvPr/>
        </p:nvPicPr>
        <p:blipFill>
          <a:blip r:embed="rId9">
            <a:extLst/>
          </a:blip>
          <a:stretch>
            <a:fillRect/>
          </a:stretch>
        </p:blipFill>
        <p:spPr>
          <a:xfrm>
            <a:off x="5288326" y="2931490"/>
            <a:ext cx="1615339" cy="1553209"/>
          </a:xfrm>
          <a:prstGeom prst="rect">
            <a:avLst/>
          </a:prstGeom>
          <a:ln w="12700">
            <a:miter lim="400000"/>
          </a:ln>
        </p:spPr>
      </p:pic>
      <p:sp>
        <p:nvSpPr>
          <p:cNvPr id="371" name="Shape 371"/>
          <p:cNvSpPr/>
          <p:nvPr/>
        </p:nvSpPr>
        <p:spPr>
          <a:xfrm>
            <a:off x="1523996" y="5265335"/>
            <a:ext cx="9144001" cy="5645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lvl="1">
              <a:defRPr sz="3600">
                <a:latin typeface="Avenir Medium"/>
                <a:ea typeface="Avenir Medium"/>
                <a:cs typeface="Avenir Medium"/>
                <a:sym typeface="Avenir Medium"/>
              </a:defRPr>
            </a:pPr>
            <a:r>
              <a:rPr sz="3200" dirty="0" err="1">
                <a:solidFill>
                  <a:schemeClr val="bg1"/>
                </a:solidFill>
              </a:rPr>
              <a:t>यो</a:t>
            </a:r>
            <a:r>
              <a:rPr sz="3200" dirty="0">
                <a:solidFill>
                  <a:schemeClr val="bg1"/>
                </a:solidFill>
              </a:rPr>
              <a:t> </a:t>
            </a:r>
            <a:r>
              <a:rPr sz="3200" dirty="0" err="1">
                <a:solidFill>
                  <a:schemeClr val="bg1"/>
                </a:solidFill>
              </a:rPr>
              <a:t>धर्म</a:t>
            </a:r>
            <a:r>
              <a:rPr sz="3200" dirty="0">
                <a:solidFill>
                  <a:schemeClr val="bg1"/>
                </a:solidFill>
              </a:rPr>
              <a:t> </a:t>
            </a:r>
            <a:r>
              <a:rPr sz="3200" dirty="0" err="1">
                <a:solidFill>
                  <a:schemeClr val="bg1"/>
                </a:solidFill>
              </a:rPr>
              <a:t>होईन</a:t>
            </a:r>
            <a:r>
              <a:rPr sz="3200" dirty="0">
                <a:solidFill>
                  <a:schemeClr val="bg1"/>
                </a:solidFill>
              </a:rPr>
              <a:t>, </a:t>
            </a:r>
            <a:r>
              <a:rPr sz="3200" dirty="0" err="1">
                <a:solidFill>
                  <a:schemeClr val="bg1"/>
                </a:solidFill>
              </a:rPr>
              <a:t>तर</a:t>
            </a:r>
            <a:r>
              <a:rPr sz="3200" dirty="0">
                <a:solidFill>
                  <a:schemeClr val="bg1"/>
                </a:solidFill>
              </a:rPr>
              <a:t> </a:t>
            </a:r>
            <a:r>
              <a:rPr sz="3200" dirty="0" err="1">
                <a:solidFill>
                  <a:schemeClr val="bg1"/>
                </a:solidFill>
              </a:rPr>
              <a:t>परम</a:t>
            </a:r>
            <a:r>
              <a:rPr sz="3200" dirty="0">
                <a:solidFill>
                  <a:schemeClr val="bg1"/>
                </a:solidFill>
              </a:rPr>
              <a:t> </a:t>
            </a:r>
            <a:r>
              <a:rPr sz="3200" dirty="0" err="1">
                <a:solidFill>
                  <a:schemeClr val="bg1"/>
                </a:solidFill>
              </a:rPr>
              <a:t>ईश्वर</a:t>
            </a:r>
            <a:r>
              <a:rPr sz="3200" dirty="0">
                <a:solidFill>
                  <a:schemeClr val="bg1"/>
                </a:solidFill>
              </a:rPr>
              <a:t> </a:t>
            </a:r>
            <a:r>
              <a:rPr sz="3200" dirty="0" err="1">
                <a:solidFill>
                  <a:schemeClr val="bg1"/>
                </a:solidFill>
              </a:rPr>
              <a:t>सँगको</a:t>
            </a:r>
            <a:r>
              <a:rPr sz="3200" dirty="0">
                <a:solidFill>
                  <a:schemeClr val="bg1"/>
                </a:solidFill>
              </a:rPr>
              <a:t> </a:t>
            </a:r>
            <a:r>
              <a:rPr sz="3200" dirty="0" err="1">
                <a:solidFill>
                  <a:schemeClr val="bg1"/>
                </a:solidFill>
              </a:rPr>
              <a:t>सम्बन्ध</a:t>
            </a:r>
            <a:r>
              <a:rPr sz="3200" dirty="0">
                <a:solidFill>
                  <a:schemeClr val="bg1"/>
                </a:solidFill>
              </a:rPr>
              <a:t> </a:t>
            </a:r>
            <a:r>
              <a:rPr sz="3200" dirty="0" err="1">
                <a:solidFill>
                  <a:schemeClr val="bg1"/>
                </a:solidFill>
              </a:rPr>
              <a:t>हो</a:t>
            </a:r>
            <a:r>
              <a:rPr sz="3200" dirty="0">
                <a:solidFill>
                  <a:schemeClr val="bg1"/>
                </a:solidFill>
              </a:rPr>
              <a:t> । </a:t>
            </a:r>
          </a:p>
        </p:txBody>
      </p:sp>
      <p:grpSp>
        <p:nvGrpSpPr>
          <p:cNvPr id="376" name="Group 376"/>
          <p:cNvGrpSpPr/>
          <p:nvPr/>
        </p:nvGrpSpPr>
        <p:grpSpPr>
          <a:xfrm>
            <a:off x="1253065" y="803783"/>
            <a:ext cx="9348244" cy="1264111"/>
            <a:chOff x="-445854" y="-38976"/>
            <a:chExt cx="13295279" cy="1532229"/>
          </a:xfrm>
        </p:grpSpPr>
        <p:sp>
          <p:nvSpPr>
            <p:cNvPr id="372" name="Shape 372"/>
            <p:cNvSpPr/>
            <p:nvPr/>
          </p:nvSpPr>
          <p:spPr>
            <a:xfrm>
              <a:off x="-445854" y="939498"/>
              <a:ext cx="12849428" cy="553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p>
              <a:pPr lvl="1">
                <a:defRPr sz="2500">
                  <a:solidFill>
                    <a:srgbClr val="000000"/>
                  </a:solidFill>
                  <a:latin typeface="Avenir Medium"/>
                  <a:ea typeface="Avenir Medium"/>
                  <a:cs typeface="Avenir Medium"/>
                  <a:sym typeface="Avenir Medium"/>
                </a:defRPr>
              </a:pPr>
              <a:r>
                <a:rPr dirty="0">
                  <a:solidFill>
                    <a:srgbClr val="002060"/>
                  </a:solidFill>
                </a:rPr>
                <a:t>It’s not a Religion, but It’s a Relationship with God!</a:t>
              </a:r>
            </a:p>
          </p:txBody>
        </p:sp>
        <p:sp>
          <p:nvSpPr>
            <p:cNvPr id="373" name="Shape 373"/>
            <p:cNvSpPr/>
            <p:nvPr/>
          </p:nvSpPr>
          <p:spPr>
            <a:xfrm>
              <a:off x="4125098" y="-38976"/>
              <a:ext cx="6071496" cy="12844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defRPr sz="7100">
                  <a:solidFill>
                    <a:srgbClr val="011993"/>
                  </a:solidFill>
                  <a:latin typeface="Samarkan"/>
                  <a:ea typeface="Samarkan"/>
                  <a:cs typeface="Samarkan"/>
                  <a:sym typeface="Samarkan"/>
                </a:defRPr>
              </a:lvl1pPr>
            </a:lstStyle>
            <a:p>
              <a:r>
                <a:rPr sz="5400" b="1" i="1" dirty="0">
                  <a:solidFill>
                    <a:schemeClr val="bg1"/>
                  </a:solidFill>
                  <a:latin typeface="Script MT Bold" panose="03040602040607080904" pitchFamily="66" charset="0"/>
                </a:rPr>
                <a:t>Nepali Church </a:t>
              </a:r>
            </a:p>
          </p:txBody>
        </p:sp>
        <p:sp>
          <p:nvSpPr>
            <p:cNvPr id="374" name="Shape 374"/>
            <p:cNvSpPr/>
            <p:nvPr/>
          </p:nvSpPr>
          <p:spPr>
            <a:xfrm>
              <a:off x="10158316" y="262592"/>
              <a:ext cx="2691109"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4500">
                  <a:solidFill>
                    <a:schemeClr val="accent5">
                      <a:hueOff val="-129837"/>
                      <a:lumOff val="6998"/>
                    </a:schemeClr>
                  </a:solidFill>
                  <a:latin typeface="Snell Roundhand Bold"/>
                  <a:ea typeface="Snell Roundhand Bold"/>
                  <a:cs typeface="Snell Roundhand Bold"/>
                  <a:sym typeface="Snell Roundhand Bold"/>
                </a:defRPr>
              </a:lvl1pPr>
            </a:lstStyle>
            <a:p>
              <a:r>
                <a:rPr sz="3600" b="1" dirty="0">
                  <a:solidFill>
                    <a:srgbClr val="FFFF00"/>
                  </a:solidFill>
                </a:rPr>
                <a:t>New York</a:t>
              </a:r>
            </a:p>
          </p:txBody>
        </p:sp>
        <p:sp>
          <p:nvSpPr>
            <p:cNvPr id="375" name="Shape 375"/>
            <p:cNvSpPr/>
            <p:nvPr/>
          </p:nvSpPr>
          <p:spPr>
            <a:xfrm>
              <a:off x="83676" y="218069"/>
              <a:ext cx="4153844"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4500">
                  <a:solidFill>
                    <a:schemeClr val="accent5">
                      <a:hueOff val="-129837"/>
                      <a:lumOff val="6998"/>
                    </a:schemeClr>
                  </a:solidFill>
                  <a:latin typeface="Snell Roundhand Bold"/>
                  <a:ea typeface="Snell Roundhand Bold"/>
                  <a:cs typeface="Snell Roundhand Bold"/>
                  <a:sym typeface="Snell Roundhand Bold"/>
                </a:defRPr>
              </a:lvl1pPr>
            </a:lstStyle>
            <a:p>
              <a:r>
                <a:rPr sz="3600" b="1" dirty="0">
                  <a:solidFill>
                    <a:srgbClr val="FFFF00"/>
                  </a:solidFill>
                </a:rPr>
                <a:t>Global Mission</a:t>
              </a:r>
            </a:p>
          </p:txBody>
        </p:sp>
      </p:grpSp>
    </p:spTree>
    <p:extLst>
      <p:ext uri="{BB962C8B-B14F-4D97-AF65-F5344CB8AC3E}">
        <p14:creationId xmlns:p14="http://schemas.microsoft.com/office/powerpoint/2010/main" val="215823134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wall, building&#10;&#10;Description automatically generated">
            <a:extLst>
              <a:ext uri="{FF2B5EF4-FFF2-40B4-BE49-F238E27FC236}">
                <a16:creationId xmlns:a16="http://schemas.microsoft.com/office/drawing/2014/main" id="{2B32716B-9954-48F1-8904-D05A39596D97}"/>
              </a:ext>
            </a:extLst>
          </p:cNvPr>
          <p:cNvPicPr>
            <a:picLocks noChangeAspect="1"/>
          </p:cNvPicPr>
          <p:nvPr/>
        </p:nvPicPr>
        <p:blipFill rotWithShape="1">
          <a:blip r:embed="rId2">
            <a:extLst>
              <a:ext uri="{28A0092B-C50C-407E-A947-70E740481C1C}">
                <a14:useLocalDpi xmlns:a14="http://schemas.microsoft.com/office/drawing/2010/main" val="0"/>
              </a:ext>
            </a:extLst>
          </a:blip>
          <a:srcRect t="22917"/>
          <a:stretch/>
        </p:blipFill>
        <p:spPr>
          <a:xfrm>
            <a:off x="0"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10" name="Freeform: Shape 9">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39950" y="0"/>
            <a:ext cx="435205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667950" y="0"/>
            <a:ext cx="352405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415F35B3-B742-4AB2-BB41-71ACFD865C7E}"/>
              </a:ext>
            </a:extLst>
          </p:cNvPr>
          <p:cNvSpPr txBox="1"/>
          <p:nvPr/>
        </p:nvSpPr>
        <p:spPr>
          <a:xfrm>
            <a:off x="2588454" y="1350498"/>
            <a:ext cx="9048898" cy="2304477"/>
          </a:xfrm>
          <a:prstGeom prst="rect">
            <a:avLst/>
          </a:prstGeom>
          <a:noFill/>
        </p:spPr>
        <p:txBody>
          <a:bodyPr wrap="square" rtlCol="0">
            <a:spAutoFit/>
          </a:bodyPr>
          <a:lstStyle/>
          <a:p>
            <a:pPr algn="ctr">
              <a:lnSpc>
                <a:spcPct val="150000"/>
              </a:lnSpc>
            </a:pPr>
            <a:r>
              <a:rPr lang="en-US" sz="5000" b="1" dirty="0">
                <a:solidFill>
                  <a:srgbClr val="FFFF00"/>
                </a:solidFill>
              </a:rPr>
              <a:t>Let’s Pray together</a:t>
            </a:r>
          </a:p>
          <a:p>
            <a:pPr algn="ctr">
              <a:lnSpc>
                <a:spcPct val="150000"/>
              </a:lnSpc>
            </a:pPr>
            <a:r>
              <a:rPr lang="ne-NP" sz="5000" b="1" dirty="0">
                <a:solidFill>
                  <a:srgbClr val="FFFF00"/>
                </a:solidFill>
              </a:rPr>
              <a:t>आओं हामी सबै मिली प्रार्थना गरौं</a:t>
            </a:r>
            <a:endParaRPr lang="en-US" sz="5000" b="1" dirty="0">
              <a:solidFill>
                <a:srgbClr val="FFFF00"/>
              </a:solidFill>
            </a:endParaRPr>
          </a:p>
        </p:txBody>
      </p:sp>
    </p:spTree>
    <p:extLst>
      <p:ext uri="{BB962C8B-B14F-4D97-AF65-F5344CB8AC3E}">
        <p14:creationId xmlns:p14="http://schemas.microsoft.com/office/powerpoint/2010/main" val="39083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152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67</TotalTime>
  <Words>1406</Words>
  <Application>Microsoft Office PowerPoint</Application>
  <PresentationFormat>Widescreen</PresentationFormat>
  <Paragraphs>363</Paragraphs>
  <Slides>73</Slides>
  <Notes>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73</vt:i4>
      </vt:variant>
    </vt:vector>
  </HeadingPairs>
  <TitlesOfParts>
    <vt:vector size="92" baseType="lpstr">
      <vt:lpstr>Arial</vt:lpstr>
      <vt:lpstr>Arial Narrow</vt:lpstr>
      <vt:lpstr>Avenir Book</vt:lpstr>
      <vt:lpstr>Avenir Heavy</vt:lpstr>
      <vt:lpstr>Avenir Heavy Oblique</vt:lpstr>
      <vt:lpstr>Avenir Light</vt:lpstr>
      <vt:lpstr>Avenir Medium</vt:lpstr>
      <vt:lpstr>Calibri</vt:lpstr>
      <vt:lpstr>Calibri Light</vt:lpstr>
      <vt:lpstr>Helvetica Light</vt:lpstr>
      <vt:lpstr>Helvetica Neue</vt:lpstr>
      <vt:lpstr>Mangal</vt:lpstr>
      <vt:lpstr>Samarkan</vt:lpstr>
      <vt:lpstr>Script MT Bold</vt:lpstr>
      <vt:lpstr>Snell Roundhand Bold</vt:lpstr>
      <vt:lpstr>Times</vt:lpstr>
      <vt:lpstr>Times New Roman</vt:lpstr>
      <vt:lpstr>Office Theme</vt:lpstr>
      <vt:lpstr>New_Template1</vt:lpstr>
      <vt:lpstr>PowerPoint Presentation</vt:lpstr>
      <vt:lpstr>Today’s order of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भजनसंग्रह ९५:१-७ | Psalms 95:1-7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sujanay Tamang</dc:creator>
  <cp:lastModifiedBy>sujanay Tamang</cp:lastModifiedBy>
  <cp:revision>79</cp:revision>
  <dcterms:created xsi:type="dcterms:W3CDTF">2018-12-02T15:56:36Z</dcterms:created>
  <dcterms:modified xsi:type="dcterms:W3CDTF">2018-12-02T17:04:18Z</dcterms:modified>
</cp:coreProperties>
</file>